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1" r:id="rId5"/>
    <p:sldId id="333" r:id="rId6"/>
    <p:sldId id="339" r:id="rId7"/>
    <p:sldId id="332" r:id="rId8"/>
    <p:sldId id="340" r:id="rId9"/>
    <p:sldId id="334" r:id="rId10"/>
    <p:sldId id="337" r:id="rId11"/>
    <p:sldId id="327" r:id="rId12"/>
    <p:sldId id="331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87179" autoAdjust="0"/>
  </p:normalViewPr>
  <p:slideViewPr>
    <p:cSldViewPr snapToGrid="0" snapToObjects="1" showGuides="1">
      <p:cViewPr varScale="1">
        <p:scale>
          <a:sx n="93" d="100"/>
          <a:sy n="93" d="100"/>
        </p:scale>
        <p:origin x="216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30.06.2023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30.06.2023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30.06.2023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30.06.2023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skjermbilde, luftballong, himmel, Fargerikt&#10;&#10;Automatisk generert beskrivelse">
            <a:extLst>
              <a:ext uri="{FF2B5EF4-FFF2-40B4-BE49-F238E27FC236}">
                <a16:creationId xmlns:a16="http://schemas.microsoft.com/office/drawing/2014/main" id="{9A5DE127-A09D-E8BB-FD4A-6299A0D9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65E820-4BCE-89BC-89F8-8BD405CE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D4C180-1A2D-250C-A79F-B3EF337F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25" y="231548"/>
            <a:ext cx="12212725" cy="6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diagram&#10;&#10;Automatisk generert beskrivelse">
            <a:extLst>
              <a:ext uri="{FF2B5EF4-FFF2-40B4-BE49-F238E27FC236}">
                <a16:creationId xmlns:a16="http://schemas.microsoft.com/office/drawing/2014/main" id="{9C9EE911-CFC8-9EA0-D308-572C788B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30.06.2023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0DCAA1-3ACB-44EF-A959-394E66169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9049</TotalTime>
  <Words>73</Words>
  <Application>Microsoft Macintosh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25</cp:revision>
  <dcterms:created xsi:type="dcterms:W3CDTF">2022-02-23T13:22:30Z</dcterms:created>
  <dcterms:modified xsi:type="dcterms:W3CDTF">2023-06-30T12:06:18Z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0x01010005AA2F8DE589CD47BF395FDEFC917865</vt:lpwstr>
  </property>
</Properties>
</file>