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40" r:id="rId5"/>
    <p:sldId id="347" r:id="rId6"/>
    <p:sldId id="348" r:id="rId7"/>
    <p:sldId id="349" r:id="rId8"/>
    <p:sldId id="331" r:id="rId9"/>
    <p:sldId id="34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DA"/>
    <a:srgbClr val="5799FF"/>
    <a:srgbClr val="1C1B46"/>
    <a:srgbClr val="4878D6"/>
    <a:srgbClr val="385BA5"/>
    <a:srgbClr val="318C5F"/>
    <a:srgbClr val="51B575"/>
    <a:srgbClr val="239E6B"/>
    <a:srgbClr val="5CAA7F"/>
    <a:srgbClr val="5C8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 showGuides="1">
      <p:cViewPr varScale="1">
        <p:scale>
          <a:sx n="27" d="100"/>
          <a:sy n="27" d="100"/>
        </p:scale>
        <p:origin x="44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02.09.2025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02.09.2025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02.09.2025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02.09.2025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69FF9F66-21E2-0740-8AA3-CA74A7098C5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23810" cy="3400757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7D0EA4D-C7D3-9040-BC8B-75C8DDBCA6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537285"/>
            <a:ext cx="6023811" cy="3320716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234088-00F0-214E-ABF0-5E5DAEF66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189" y="0"/>
            <a:ext cx="6023811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AC0AAB66-ECEE-EA43-9264-F7518065295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A5E0042-5B1E-0F4E-AD86-E64E4FE1B2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</p:spTree>
    <p:extLst>
      <p:ext uri="{BB962C8B-B14F-4D97-AF65-F5344CB8AC3E}">
        <p14:creationId xmlns:p14="http://schemas.microsoft.com/office/powerpoint/2010/main" val="274896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ssholder for bilde 36" descr="Et bilde som inneholder person, innendørs, folkemengde&#10;&#10;Automatisk generert beskrivelse">
            <a:extLst>
              <a:ext uri="{FF2B5EF4-FFF2-40B4-BE49-F238E27FC236}">
                <a16:creationId xmlns:a16="http://schemas.microsoft.com/office/drawing/2014/main" id="{6A6E582B-886B-5540-A960-50E3D9736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8222" y="5039"/>
            <a:ext cx="12220222" cy="6873875"/>
          </a:xfrm>
          <a:prstGeom prst="rect">
            <a:avLst/>
          </a:prstGeom>
        </p:spPr>
      </p:pic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02.09.2025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02.09.2025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ssholder for bilde 6">
            <a:extLst>
              <a:ext uri="{FF2B5EF4-FFF2-40B4-BE49-F238E27FC236}">
                <a16:creationId xmlns:a16="http://schemas.microsoft.com/office/drawing/2014/main" id="{B62F9DF0-A938-E549-ABE7-20AE9309B2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02.09.2025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tekst 4">
            <a:extLst>
              <a:ext uri="{FF2B5EF4-FFF2-40B4-BE49-F238E27FC236}">
                <a16:creationId xmlns:a16="http://schemas.microsoft.com/office/drawing/2014/main" id="{A65FF5C8-1227-BD43-A074-D93A6CC549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25941" y="1296783"/>
            <a:ext cx="2855093" cy="429038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8" name="Plassholder for tekst 4">
            <a:extLst>
              <a:ext uri="{FF2B5EF4-FFF2-40B4-BE49-F238E27FC236}">
                <a16:creationId xmlns:a16="http://schemas.microsoft.com/office/drawing/2014/main" id="{A016B20B-E033-9248-A7E2-94B71B8AB41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369174" y="421901"/>
            <a:ext cx="2008778" cy="6145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45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2104" y="6356349"/>
            <a:ext cx="6453599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758A8C35-AF8C-A944-9033-CEF161BADF9F}"/>
              </a:ext>
            </a:extLst>
          </p:cNvPr>
          <p:cNvSpPr>
            <a:spLocks noGrp="1" noChangeAspect="1"/>
          </p:cNvSpPr>
          <p:nvPr>
            <p:ph type="body" sz="half" idx="13" hasCustomPrompt="1"/>
          </p:nvPr>
        </p:nvSpPr>
        <p:spPr>
          <a:xfrm>
            <a:off x="7673418" y="0"/>
            <a:ext cx="3864989" cy="196077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2EECD23C-0835-6844-9F5C-42E1A2862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325" y="3515209"/>
            <a:ext cx="5288437" cy="1311128"/>
          </a:xfrm>
          <a:solidFill>
            <a:srgbClr val="1C1B46"/>
          </a:solidFill>
        </p:spPr>
        <p:txBody>
          <a:bodyPr>
            <a:spAutoFit/>
          </a:bodyPr>
          <a:lstStyle>
            <a:lvl1pPr>
              <a:defRPr sz="8800" b="1">
                <a:solidFill>
                  <a:srgbClr val="5799FF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CECCD30-4AC1-1042-8FE6-D72C54023EF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0179504" y="6017700"/>
            <a:ext cx="1707842" cy="52247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02.09.2025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9" r:id="rId3"/>
    <p:sldLayoutId id="2147483690" r:id="rId4"/>
    <p:sldLayoutId id="2147483661" r:id="rId5"/>
    <p:sldLayoutId id="2147483650" r:id="rId6"/>
    <p:sldLayoutId id="2147483651" r:id="rId7"/>
    <p:sldLayoutId id="2147483662" r:id="rId8"/>
    <p:sldLayoutId id="2147483684" r:id="rId9"/>
    <p:sldLayoutId id="2147483663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65" r:id="rId16"/>
    <p:sldLayoutId id="2147483687" r:id="rId17"/>
    <p:sldLayoutId id="2147483676" r:id="rId18"/>
    <p:sldLayoutId id="2147483686" r:id="rId19"/>
    <p:sldLayoutId id="2147483685" r:id="rId20"/>
    <p:sldLayoutId id="2147483679" r:id="rId21"/>
    <p:sldLayoutId id="2147483680" r:id="rId22"/>
    <p:sldLayoutId id="2147483682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hyperlink" Target="http://nlm.n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42A2A6-D23D-C71A-6BD8-9184D0B0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565CA85-7212-3E45-F0E6-31EE675B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B6B0C6-66DC-0510-DA06-C1B6E555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036B8BC-6FF4-CE46-6953-A07FBCD27E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8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26AB772-CF01-3FA2-B376-5DA7D5B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68D52D-05DB-59E1-6105-44028CB6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A116922-39FD-7566-2D9E-CAF1D4E8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7CF744-3EC8-EF48-973F-D942EFF38E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"/>
            <a:ext cx="12192000" cy="6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3E38FD8-26B3-6E02-0725-F73CCA98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81E341-81B9-D13E-D5E8-0243E25E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20D13D-3569-69B7-48D4-D8EEC43B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4</a:t>
            </a:fld>
            <a:endParaRPr lang="nb-NO"/>
          </a:p>
        </p:txBody>
      </p:sp>
      <p:pic>
        <p:nvPicPr>
          <p:cNvPr id="6" name="Bilde 5" descr="Et bilde som inneholder tekst, skjermbilde, i gaten&#10;&#10;KI-generert innhold kan være feil.">
            <a:extLst>
              <a:ext uri="{FF2B5EF4-FFF2-40B4-BE49-F238E27FC236}">
                <a16:creationId xmlns:a16="http://schemas.microsoft.com/office/drawing/2014/main" id="{E5DF59FA-7A9B-6678-C04C-89F42196A5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3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D954B66-C7E4-5D22-2FEA-50A0DCEB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7E9C1A2-6D88-04BB-90C5-78B34532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FE379E2-5263-4DB8-509C-786F8338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384EEAE-1A2B-CF7D-58E1-1C2A6996B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896" y="-1282"/>
            <a:ext cx="12191980" cy="685671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5" y="1443465"/>
            <a:ext cx="380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latin typeface="Work Sans SemiBold" pitchFamily="2" charset="77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40413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Work Sans Medium" pitchFamily="2" charset="77"/>
              </a:rPr>
              <a:t>Misjonssambandets fler-kulturelle arbeid har en egen side på </a:t>
            </a:r>
            <a:r>
              <a:rPr lang="nb-NO" sz="2000" dirty="0">
                <a:solidFill>
                  <a:schemeClr val="bg2"/>
                </a:solidFill>
                <a:latin typeface="Work Sans Medium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misjonssambandet.no</a:t>
            </a:r>
            <a:r>
              <a:rPr lang="nb-NO" sz="2000" dirty="0">
                <a:latin typeface="Work Sans Medium" pitchFamily="2" charset="77"/>
              </a:rPr>
              <a:t>? </a:t>
            </a:r>
          </a:p>
          <a:p>
            <a:endParaRPr lang="nb-NO" sz="2000" dirty="0">
              <a:latin typeface="Work Sans Medium" pitchFamily="2" charset="77"/>
            </a:endParaRPr>
          </a:p>
          <a:p>
            <a:r>
              <a:rPr lang="nb-NO" sz="2000" dirty="0">
                <a:latin typeface="Work Sans Medium" pitchFamily="2" charset="77"/>
              </a:rPr>
              <a:t>Her finner du tips til kurs, apper, praktiske råd og mye annet. </a:t>
            </a:r>
          </a:p>
          <a:p>
            <a:endParaRPr lang="nb-NO" sz="2000" dirty="0">
              <a:latin typeface="Work Sans Medium" pitchFamily="2" charset="77"/>
            </a:endParaRPr>
          </a:p>
          <a:p>
            <a:r>
              <a:rPr lang="nb-NO" sz="2000" dirty="0">
                <a:latin typeface="Work Sans Medium" pitchFamily="2" charset="77"/>
              </a:rPr>
              <a:t>Bli engasjert i dette viktige og spennende arbeidet!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8F7CBD-4924-548A-5ED8-ED9E1B70C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421" y="452349"/>
            <a:ext cx="5401310" cy="6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CE33951-A80E-7E4A-786E-1D6913F5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4F0EA8-D090-8BB2-E6B5-BDC83346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52CD94-2595-E23C-D80B-9D6D39BC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54B8469-34CA-8AD6-E801-87C1090B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8496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_oppdatert" id="{E1848341-EF3B-4CB2-9AC2-7B33D77A83C9}" vid="{9C5009FE-BAB1-4824-955D-95FF34F6F7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9" ma:contentTypeDescription="Opprett et nytt dokument." ma:contentTypeScope="" ma:versionID="c7e0d4e0afadf085b80328aa40d30c27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dfe7256516bb94f6243d9046b1bc6eb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CC2098-1385-4C40-8B1E-B8AB50140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7CA322-77DB-426D-A690-A6BBBB6B6093}">
  <ds:schemaRefs>
    <ds:schemaRef ds:uri="http://www.w3.org/XML/1998/namespace"/>
    <ds:schemaRef ds:uri="http://schemas.microsoft.com/office/2006/documentManagement/types"/>
    <ds:schemaRef ds:uri="http://purl.org/dc/terms/"/>
    <ds:schemaRef ds:uri="a39d4a7e-fd69-444c-bc09-98920aa0dae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892c86-b1fb-40fa-9da1-1f7a44fd330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6D7A62-0332-4F0A-9E93-C9D730DF8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{6C5259F8-4C20-3B44-B57E-5490FC8D9644}tf10001119</Template>
  <TotalTime>9613</TotalTime>
  <Words>60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Work Sans Medium</vt:lpstr>
      <vt:lpstr>Work Sans SemiBold</vt:lpstr>
      <vt:lpstr>WorkSans-Medium</vt:lpstr>
      <vt:lpstr>WorkSans-Regular</vt:lpstr>
      <vt:lpstr>Misjonssambandet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Elise Haugland</dc:creator>
  <cp:lastModifiedBy>Narve Jonas Nystøyl</cp:lastModifiedBy>
  <cp:revision>62</cp:revision>
  <cp:lastPrinted>2025-01-31T08:23:21Z</cp:lastPrinted>
  <dcterms:created xsi:type="dcterms:W3CDTF">2022-02-23T13:22:30Z</dcterms:created>
  <dcterms:modified xsi:type="dcterms:W3CDTF">2025-09-02T12:09:01Z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