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40" r:id="rId5"/>
    <p:sldId id="341" r:id="rId6"/>
    <p:sldId id="346" r:id="rId7"/>
    <p:sldId id="343" r:id="rId8"/>
    <p:sldId id="339" r:id="rId9"/>
    <p:sldId id="337" r:id="rId10"/>
    <p:sldId id="347" r:id="rId11"/>
    <p:sldId id="331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61" autoAdjust="0"/>
    <p:restoredTop sz="87179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208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30.08.2024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30.08.2024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30.08.2024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30.08.2024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30.08.2024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30.08.2024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30.08.2024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30.08.2024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30.08.2024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30.08.2024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30.08.2024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30.08.2024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30.08.2024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hyperlink" Target="http://nlm.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klær, person, kvinne, gress&#10;&#10;Automatisk generert beskrivelse">
            <a:extLst>
              <a:ext uri="{FF2B5EF4-FFF2-40B4-BE49-F238E27FC236}">
                <a16:creationId xmlns:a16="http://schemas.microsoft.com/office/drawing/2014/main" id="{02E8AE75-4507-0892-EBE0-28C6FC11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7" name="Bilde 6" descr="Et bilde som inneholder tekst, forretningskort, skjermbilde, Brosjyre&#10;&#10;Automatisk generert beskrivelse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4F25875-A946-B8EE-D117-1FB033054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4DE5BC3-F995-0085-2B48-57A13BBF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1527EC6-CF3B-A2A8-0E95-C5BD8BD9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7103FB9-CE66-67BB-2108-ED1A73B47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9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6" name="Bilde 5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3AF88146-7B70-1793-DFF3-E032ED7F7A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7" name="Bilde 6" descr="Et bilde som inneholder Menneskeansikt, tekst, smil, person&#10;&#10;Automatisk generert beskrivelse">
            <a:extLst>
              <a:ext uri="{FF2B5EF4-FFF2-40B4-BE49-F238E27FC236}">
                <a16:creationId xmlns:a16="http://schemas.microsoft.com/office/drawing/2014/main" id="{CBB2F9AB-1455-4D4C-3171-C8D8CCD6CA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D0A4105-B10E-398F-9547-98D6A7C3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88A461B-214F-A278-653C-B4E2AFAD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214A98D-9E77-9CFB-1BF1-A262C79E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9D87106-240A-1391-3622-25F26FB4A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5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D0D5DFF58674E9950099EB51EF993" ma:contentTypeVersion="19" ma:contentTypeDescription="Create a new document." ma:contentTypeScope="" ma:versionID="7aa278d2bcb484d30adeca29d1ed507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a78cb6f303181b225956450e2b4e69d4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6D8C28-6FE4-4163-8471-EF7640CDF151}"/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9281</TotalTime>
  <Words>69</Words>
  <Application>Microsoft Macintosh PowerPoint</Application>
  <PresentationFormat>Widescreen</PresentationFormat>
  <Paragraphs>23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5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42</cp:revision>
  <dcterms:created xsi:type="dcterms:W3CDTF">2022-02-23T13:22:30Z</dcterms:created>
  <dcterms:modified xsi:type="dcterms:W3CDTF">2024-08-30T13:57:19Z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