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40" r:id="rId5"/>
    <p:sldId id="347" r:id="rId6"/>
    <p:sldId id="348" r:id="rId7"/>
    <p:sldId id="349" r:id="rId8"/>
    <p:sldId id="341" r:id="rId9"/>
    <p:sldId id="350" r:id="rId10"/>
    <p:sldId id="351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87179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216" y="6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22.09.2025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22.09.2025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22.09.2025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22.09.2025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22.09.2025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22.09.2025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22.09.2025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22.09.2025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22.09.2025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22.09.2025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22.09.2025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22.09.2025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22.09.2025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036B8BC-6FF4-CE46-6953-A07FBCD27E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26AB772-CF01-3FA2-B376-5DA7D5B8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68D52D-05DB-59E1-6105-44028CB6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116922-39FD-7566-2D9E-CAF1D4E8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F7CF744-3EC8-EF48-973F-D942EFF38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1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E38FD8-26B3-6E02-0725-F73CCA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81E341-81B9-D13E-D5E8-0243E25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20D13D-3569-69B7-48D4-D8EEC43B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skjermbilde, i gaten&#10;&#10;KI-generert innhold kan være feil.">
            <a:extLst>
              <a:ext uri="{FF2B5EF4-FFF2-40B4-BE49-F238E27FC236}">
                <a16:creationId xmlns:a16="http://schemas.microsoft.com/office/drawing/2014/main" id="{E5DF59FA-7A9B-6678-C04C-89F42196A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D954B66-C7E4-5D22-2FEA-50A0DCEB3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E9C1A2-6D88-04BB-90C5-78B34532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E379E2-5263-4DB8-509C-786F8338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84EEAE-1A2B-CF7D-58E1-1C2A6996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7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E67B7C9-9283-60DC-49BC-CEBDED1B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523E92-B465-2174-3FAA-C9BE7B9E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18A84C5-5BD5-3BB5-488E-C4666191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59CB3FDD-FC13-FBA5-40EC-B2927D53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991"/>
          <a:stretch>
            <a:fillRect/>
          </a:stretch>
        </p:blipFill>
        <p:spPr>
          <a:xfrm>
            <a:off x="0" y="-136525"/>
            <a:ext cx="12192000" cy="6994525"/>
          </a:xfrm>
          <a:prstGeom prst="rect">
            <a:avLst/>
          </a:prstGeom>
        </p:spPr>
      </p:pic>
      <p:sp>
        <p:nvSpPr>
          <p:cNvPr id="6" name="Plassholder for innhold 8">
            <a:extLst>
              <a:ext uri="{FF2B5EF4-FFF2-40B4-BE49-F238E27FC236}">
                <a16:creationId xmlns:a16="http://schemas.microsoft.com/office/drawing/2014/main" id="{6E396DE1-7920-764D-C25E-CB566C2B7979}"/>
              </a:ext>
            </a:extLst>
          </p:cNvPr>
          <p:cNvSpPr txBox="1">
            <a:spLocks/>
          </p:cNvSpPr>
          <p:nvPr/>
        </p:nvSpPr>
        <p:spPr>
          <a:xfrm>
            <a:off x="6307282" y="3083168"/>
            <a:ext cx="5544749" cy="312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600" dirty="0">
                <a:latin typeface="Work Sans Medium" pitchFamily="2" charset="77"/>
              </a:rPr>
              <a:t>Følg arbeid i de sensitive områdene tett gjennom Signal. </a:t>
            </a:r>
          </a:p>
          <a:p>
            <a:pPr marL="0" indent="0">
              <a:buNone/>
            </a:pPr>
            <a:endParaRPr lang="nb-NO" sz="2600" dirty="0">
              <a:latin typeface="Work Sans Medium" pitchFamily="2" charset="77"/>
            </a:endParaRPr>
          </a:p>
          <a:p>
            <a:pPr marL="0" indent="0">
              <a:buNone/>
            </a:pPr>
            <a:r>
              <a:rPr lang="nb-NO" sz="2600" dirty="0">
                <a:latin typeface="Work Sans Medium" pitchFamily="2" charset="77"/>
              </a:rPr>
              <a:t>Ta kontakt med ditt region-kontor for å bli med i gruppene på denne appen. 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A60B8F2-FFE5-457B-D096-84F7B11C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487" y="1582615"/>
            <a:ext cx="2795955" cy="9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1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D9E2-E5B8-9A54-E4DF-BE06FDE2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2B39A1B-6DCA-BD8C-E9B1-D00B057E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FE56946-309B-11AD-7D08-E9BF741C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586741-5AC8-94D7-B87A-DB8A47D4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B3F4A26-7495-4259-6899-F342B6CB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27283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D0D5DFF58674E9950099EB51EF993" ma:contentTypeVersion="19" ma:contentTypeDescription="Create a new document." ma:contentTypeScope="" ma:versionID="7aa278d2bcb484d30adeca29d1ed507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a78cb6f303181b225956450e2b4e69d4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FE61FA-E778-4F80-A81F-597281136FC3}"/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9623</TotalTime>
  <Words>53</Words>
  <Application>Microsoft Macintosh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Arial</vt:lpstr>
      <vt:lpstr>Calibri</vt:lpstr>
      <vt:lpstr>Work Sans Medium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Margaret Aambø Mathisen</cp:lastModifiedBy>
  <cp:revision>64</cp:revision>
  <cp:lastPrinted>2025-01-31T08:23:21Z</cp:lastPrinted>
  <dcterms:created xsi:type="dcterms:W3CDTF">2022-02-23T13:22:30Z</dcterms:created>
  <dcterms:modified xsi:type="dcterms:W3CDTF">2025-09-22T10:41:43Z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  <property fmtid="{D5CDD505-2E9C-101B-9397-08002B2CF9AE}" pid="3" name="MediaServiceImageTags">
    <vt:lpwstr/>
  </property>
</Properties>
</file>