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1" r:id="rId5"/>
    <p:sldId id="339" r:id="rId6"/>
    <p:sldId id="333" r:id="rId7"/>
    <p:sldId id="332" r:id="rId8"/>
    <p:sldId id="342" r:id="rId9"/>
    <p:sldId id="340" r:id="rId10"/>
    <p:sldId id="343" r:id="rId11"/>
    <p:sldId id="334" r:id="rId12"/>
    <p:sldId id="337" r:id="rId13"/>
    <p:sldId id="331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87179" autoAdjust="0"/>
  </p:normalViewPr>
  <p:slideViewPr>
    <p:cSldViewPr snapToGrid="0" snapToObjects="1" showGuides="1">
      <p:cViewPr varScale="1">
        <p:scale>
          <a:sx n="61" d="100"/>
          <a:sy n="61" d="100"/>
        </p:scale>
        <p:origin x="248" y="1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31.10.2023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31.10.2023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31.10.2023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31.10.2023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31.10.2023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31.10.2023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31.10.2023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31.10.2023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31.10.2023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31.10.2023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31.10.2023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31.10.2023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31.10.2023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klær, tekst, person, skjermbilde&#10;&#10;Automatisk generert beskrivelse">
            <a:extLst>
              <a:ext uri="{FF2B5EF4-FFF2-40B4-BE49-F238E27FC236}">
                <a16:creationId xmlns:a16="http://schemas.microsoft.com/office/drawing/2014/main" id="{650ADA1A-DE3E-142E-97EB-BB98E84B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person, tekst, klær, Menneskeansikt&#10;&#10;Automatisk generert beskrivelse">
            <a:extLst>
              <a:ext uri="{FF2B5EF4-FFF2-40B4-BE49-F238E27FC236}">
                <a16:creationId xmlns:a16="http://schemas.microsoft.com/office/drawing/2014/main" id="{54531C7B-2FBD-2291-D327-6F2A4693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D4C180-1A2D-250C-A79F-B3EF337F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25" y="231548"/>
            <a:ext cx="12212725" cy="6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7" ma:contentTypeDescription="Opprett et nytt dokument." ma:contentTypeScope="" ma:versionID="b1fd9086a5774457acf6dccfaaad32aa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93b0bb6b36f1b33ab8a052698416588f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BACB20F-1E46-41A0-9A6C-6F4A1E18593C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9112</TotalTime>
  <Words>77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29</cp:revision>
  <dcterms:created xsi:type="dcterms:W3CDTF">2022-02-23T13:22:30Z</dcterms:created>
  <dcterms:modified xsi:type="dcterms:W3CDTF">2023-10-31T12:26:20Z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