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4" r:id="rId5"/>
    <p:sldId id="316" r:id="rId6"/>
    <p:sldId id="321" r:id="rId7"/>
    <p:sldId id="322" r:id="rId8"/>
    <p:sldId id="318" r:id="rId9"/>
    <p:sldId id="320" r:id="rId10"/>
    <p:sldId id="311" r:id="rId11"/>
    <p:sldId id="312" r:id="rId12"/>
    <p:sldId id="31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29.03.2021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lm.n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innendørs&#10;&#10;Automatisk generert beskrivelse">
            <a:extLst>
              <a:ext uri="{FF2B5EF4-FFF2-40B4-BE49-F238E27FC236}">
                <a16:creationId xmlns:a16="http://schemas.microsoft.com/office/drawing/2014/main" id="{835953FA-76CC-7747-A17C-88DC99D22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lokke&#10;&#10;Automatisk generert beskrivelse">
            <a:extLst>
              <a:ext uri="{FF2B5EF4-FFF2-40B4-BE49-F238E27FC236}">
                <a16:creationId xmlns:a16="http://schemas.microsoft.com/office/drawing/2014/main" id="{F76EE49A-269A-144E-A634-A48000EE1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" y="6096"/>
            <a:ext cx="12192000" cy="6851904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CCAF745-478A-3544-96E8-3C59CFC3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24" y="4470400"/>
            <a:ext cx="5694959" cy="1122735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3C9520C-9433-714F-93DF-5444BBF8B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80" y="5608402"/>
            <a:ext cx="4188246" cy="61716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BEF9C71-83E3-1A49-91CD-0E422BD0A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73EBD6D-D165-844C-94D1-D8EC3C6A3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skjermbilde&#10;&#10;Automatisk generert beskrivelse">
            <a:extLst>
              <a:ext uri="{FF2B5EF4-FFF2-40B4-BE49-F238E27FC236}">
                <a16:creationId xmlns:a16="http://schemas.microsoft.com/office/drawing/2014/main" id="{1AFAAF76-C8C1-2C4E-BF49-0E43CC2B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39700"/>
            <a:ext cx="116967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latin typeface="DIN-Regular" panose="02000503040000020004" pitchFamily="2" charset="0"/>
              </a:rPr>
              <a:t>NLMs</a:t>
            </a:r>
            <a:r>
              <a:rPr lang="nb-NO" sz="2400" dirty="0">
                <a:latin typeface="DIN-Regular" panose="02000503040000020004" pitchFamily="2" charset="0"/>
              </a:rPr>
              <a:t>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nlm.no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</p:spTree>
    <p:extLst>
      <p:ext uri="{BB962C8B-B14F-4D97-AF65-F5344CB8AC3E}">
        <p14:creationId xmlns:p14="http://schemas.microsoft.com/office/powerpoint/2010/main" val="334968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9FB2C16-8FBF-A746-8FC0-C80F1E52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bygning, bord, stor&#10;&#10;Automatisk generert beskrivelse">
            <a:extLst>
              <a:ext uri="{FF2B5EF4-FFF2-40B4-BE49-F238E27FC236}">
                <a16:creationId xmlns:a16="http://schemas.microsoft.com/office/drawing/2014/main" id="{707C86C5-3864-5942-AD73-617551DF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41" y="0"/>
            <a:ext cx="131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68FD4AF-4799-7C41-8C39-A1B5AAD3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1" ma:contentTypeDescription="Opprett et nytt dokument." ma:contentTypeScope="" ma:versionID="15b33771aba9b63d3f0dbcad229f33bb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b7efbd3599917df1d25276d52539b4a5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BEF7A8-86D2-4D8B-9C54-F64C49EAFC3A}"/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41</Words>
  <Application>Microsoft Macintosh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DIN-Bold</vt:lpstr>
      <vt:lpstr>DIN-Regular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118</cp:revision>
  <dcterms:created xsi:type="dcterms:W3CDTF">2016-02-17T11:12:27Z</dcterms:created>
  <dcterms:modified xsi:type="dcterms:W3CDTF">2021-03-29T12:39:02Z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