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97" r:id="rId6"/>
    <p:sldId id="293" r:id="rId7"/>
    <p:sldId id="295" r:id="rId8"/>
    <p:sldId id="296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E84EB-0B19-4A5F-9A31-2A7AB78BA9E6}" v="8" dt="2019-07-31T08:56:1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31.07.2019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612CAE28-BCAB-4031-A5E3-EBA976A25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ann, person, bygning, vegg&#10;&#10;Automatisk generert beskrivelse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5cdf4eb-19ad-4deb-8560-d4b2172279bf"/>
    <ds:schemaRef ds:uri="http://schemas.microsoft.com/office/2006/documentManagement/types"/>
    <ds:schemaRef ds:uri="9ceae71b-d748-4736-a774-c9c1816470a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42BF76-0588-44B8-AD28-680DFAE99E84}"/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Grete Haukelid</cp:lastModifiedBy>
  <cp:revision>70</cp:revision>
  <dcterms:created xsi:type="dcterms:W3CDTF">2016-02-17T11:12:27Z</dcterms:created>
  <dcterms:modified xsi:type="dcterms:W3CDTF">2019-07-31T08:56:32Z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