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323" r:id="rId5"/>
    <p:sldId id="326" r:id="rId6"/>
    <p:sldId id="328" r:id="rId7"/>
    <p:sldId id="329" r:id="rId8"/>
    <p:sldId id="330" r:id="rId9"/>
    <p:sldId id="327" r:id="rId10"/>
    <p:sldId id="318" r:id="rId11"/>
    <p:sldId id="325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9FF"/>
    <a:srgbClr val="1C1B46"/>
    <a:srgbClr val="4878D6"/>
    <a:srgbClr val="385BA5"/>
    <a:srgbClr val="318C5F"/>
    <a:srgbClr val="51B575"/>
    <a:srgbClr val="239E6B"/>
    <a:srgbClr val="5CAA7F"/>
    <a:srgbClr val="5C88DA"/>
    <a:srgbClr val="537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868" autoAdjust="0"/>
    <p:restoredTop sz="87179" autoAdjust="0"/>
  </p:normalViewPr>
  <p:slideViewPr>
    <p:cSldViewPr snapToGrid="0" snapToObjects="1" showGuides="1">
      <p:cViewPr>
        <p:scale>
          <a:sx n="26" d="100"/>
          <a:sy n="26" d="100"/>
        </p:scale>
        <p:origin x="56" y="19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01.12.2022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01.12.2022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01.12.2022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01.12.2022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01.12.2022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01.12.2022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01.12.2022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01.12.2022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01.12.2022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01.12.2022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01.12.2022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01.12.2022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01.12.2022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01.12.2022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01.12.2022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01.12.2022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01.12.2022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01.12.2022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01.12.2022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01.12.2022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01.12.2022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01.12.2022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01.12.2022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01.12.2022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01.12.2022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01.12.2022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nlm.no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1209409-014C-D7D2-C6D5-22CE9167E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01.12.2022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FAE419B-FDF0-359A-4A5A-FA7620A7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CE019A4-13B0-6A25-95EA-7E753D510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69ED08B-9DFF-D5B2-4BDD-50D152037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74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C3CA936-09B5-74B9-15F9-D242799CA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01.12.2022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5B50B30-184E-4C26-2FC9-6031940C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D189EBD-D0B8-B1AE-C6B2-20471DC3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C9F37D0-2186-1CAE-3199-CDE100F25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59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439BE12-30C2-1F12-037B-FDCCA91E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01.12.2022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FF1A879-56E3-45DB-2BE6-AD52A718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F6ADAB8-39AF-9B19-0CAB-279EB5D0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D1287AD-B77F-77A1-A505-5F10810A3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07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9053C9A-DF2F-D3E6-7551-7E0A5207A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01.12.2022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B2E8F03-998F-2BBA-9729-B617110A3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BFECCC-FF66-E01C-092E-18073282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04918314-9B6E-8561-FEFD-8EA4A0F4A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01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3346EDB-AAA2-EEC8-CFCC-4B0DCFE9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01.12.2022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EA3C65C-9481-DCE0-29EB-D4A74D1C1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6C6A442-9007-FFFC-BC6C-C7A19426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24339B1-6652-EE42-4C7B-6A71CA9F2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81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2CA433A-1357-CFD9-82FA-CD7221B08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01.12.2022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5DF8CA0-DF70-BD5C-5DED-C06CACE47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C755FC3-D476-AF5C-0023-14DDDC564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7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3CF4504-EFDC-7FB4-9741-48BFDFC65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31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</p:spTree>
    <p:extLst>
      <p:ext uri="{BB962C8B-B14F-4D97-AF65-F5344CB8AC3E}">
        <p14:creationId xmlns:p14="http://schemas.microsoft.com/office/powerpoint/2010/main" val="3349680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125110D-E2A9-140B-1697-0F469310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01.12.2022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9F4FF7F-1D0D-638F-B3DD-9CEC65226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7950F0A-D294-AC1D-AB85-3A0E3838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9</a:t>
            </a:fld>
            <a:endParaRPr lang="nb-NO"/>
          </a:p>
        </p:txBody>
      </p:sp>
      <p:pic>
        <p:nvPicPr>
          <p:cNvPr id="6" name="Bilde 5" descr="Et bilde som inneholder tekst, person, oransje&#10;&#10;Automatisk generert beskrivelse">
            <a:extLst>
              <a:ext uri="{FF2B5EF4-FFF2-40B4-BE49-F238E27FC236}">
                <a16:creationId xmlns:a16="http://schemas.microsoft.com/office/drawing/2014/main" id="{9B3F6068-F6B1-3DD4-9415-33EDF32FE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77955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6" ma:contentTypeDescription="Opprett et nytt dokument." ma:contentTypeScope="" ma:versionID="06aa153f1fd0d5ae824d087484f8dc7b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b11501e9243f83bfdd57c18f20b538b1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Props1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2F8343-BB62-4237-9F4F-951D38381E1B}"/>
</file>

<file path=customXml/itemProps3.xml><?xml version="1.0" encoding="utf-8"?>
<ds:datastoreItem xmlns:ds="http://schemas.openxmlformats.org/officeDocument/2006/customXml" ds:itemID="{447CA322-77DB-426D-A690-A6BBBB6B6093}">
  <ds:schemaRefs>
    <ds:schemaRef ds:uri="http://purl.org/dc/terms/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e0b68f7f-b31a-445c-bf45-297a51c6838e"/>
    <ds:schemaRef ds:uri="http://www.w3.org/XML/1998/namespace"/>
    <ds:schemaRef ds:uri="c4d6b839-38c0-4088-b240-61a994ce59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326</TotalTime>
  <Words>69</Words>
  <Application>Microsoft Macintosh PowerPoint</Application>
  <PresentationFormat>Widescreen</PresentationFormat>
  <Paragraphs>23</Paragraphs>
  <Slides>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5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11</cp:revision>
  <dcterms:created xsi:type="dcterms:W3CDTF">2022-02-23T13:22:30Z</dcterms:created>
  <dcterms:modified xsi:type="dcterms:W3CDTF">2022-12-01T11:57:00Z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