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4" r:id="rId5"/>
    <p:sldId id="316" r:id="rId6"/>
    <p:sldId id="311" r:id="rId7"/>
    <p:sldId id="312" r:id="rId8"/>
    <p:sldId id="317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4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person, innendørs, tallerken&#10;&#10;Automatisk generert beskrivelse">
            <a:extLst>
              <a:ext uri="{FF2B5EF4-FFF2-40B4-BE49-F238E27FC236}">
                <a16:creationId xmlns:a16="http://schemas.microsoft.com/office/drawing/2014/main" id="{646AF77A-5978-E24C-854E-C40623E13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lokke&#10;&#10;Automatisk generert beskrivelse">
            <a:extLst>
              <a:ext uri="{FF2B5EF4-FFF2-40B4-BE49-F238E27FC236}">
                <a16:creationId xmlns:a16="http://schemas.microsoft.com/office/drawing/2014/main" id="{F76EE49A-269A-144E-A634-A48000EE1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" y="6096"/>
            <a:ext cx="12192000" cy="6851904"/>
          </a:xfrm>
          <a:prstGeom prst="rect">
            <a:avLst/>
          </a:prstGeom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BCCAF745-478A-3544-96E8-3C59CFC3A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24" y="4470400"/>
            <a:ext cx="5694959" cy="1122735"/>
          </a:xfrm>
          <a:prstGeom prst="rect">
            <a:avLst/>
          </a:prstGeo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E3C9520C-9433-714F-93DF-5444BBF8B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80" y="5608402"/>
            <a:ext cx="4188246" cy="61716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BEF9C71-83E3-1A49-91CD-0E422BD0A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innendørs, ung, holder&#10;&#10;Automatisk generert beskrivelse">
            <a:extLst>
              <a:ext uri="{FF2B5EF4-FFF2-40B4-BE49-F238E27FC236}">
                <a16:creationId xmlns:a16="http://schemas.microsoft.com/office/drawing/2014/main" id="{D253847E-D422-D046-A8FB-E5D4A2AA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, bygning, bord, stor&#10;&#10;Automatisk generert beskrivelse">
            <a:extLst>
              <a:ext uri="{FF2B5EF4-FFF2-40B4-BE49-F238E27FC236}">
                <a16:creationId xmlns:a16="http://schemas.microsoft.com/office/drawing/2014/main" id="{707C86C5-3864-5942-AD73-617551DF9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441" y="0"/>
            <a:ext cx="13110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168FD4AF-4799-7C41-8C39-A1B5AAD31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54125635B53D4DBFEEC34A91AC165F" ma:contentTypeVersion="12" ma:contentTypeDescription="Opprett et nytt dokument." ma:contentTypeScope="" ma:versionID="fefcd670f67063a8e9610c4b080ce99e">
  <xsd:schema xmlns:xsd="http://www.w3.org/2001/XMLSchema" xmlns:xs="http://www.w3.org/2001/XMLSchema" xmlns:p="http://schemas.microsoft.com/office/2006/metadata/properties" xmlns:ns2="fdd7afe4-c2ae-483b-8517-6bba6d00ba89" xmlns:ns3="de7f0c4d-6f74-4f76-8242-0cbe82d90985" targetNamespace="http://schemas.microsoft.com/office/2006/metadata/properties" ma:root="true" ma:fieldsID="9a931ae597a7747dc6dd43331fd691c3" ns2:_="" ns3:_="">
    <xsd:import namespace="fdd7afe4-c2ae-483b-8517-6bba6d00ba89"/>
    <xsd:import namespace="de7f0c4d-6f74-4f76-8242-0cbe82d909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7afe4-c2ae-483b-8517-6bba6d00b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f0c4d-6f74-4f76-8242-0cbe82d909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E6C78A-A0A0-464A-9B3D-F48C9C0F5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7afe4-c2ae-483b-8517-6bba6d00ba89"/>
    <ds:schemaRef ds:uri="de7f0c4d-6f74-4f76-8242-0cbe82d90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9606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Vegard Heldal</cp:lastModifiedBy>
  <cp:revision>112</cp:revision>
  <dcterms:created xsi:type="dcterms:W3CDTF">2016-02-17T11:12:27Z</dcterms:created>
  <dcterms:modified xsi:type="dcterms:W3CDTF">2021-02-01T12:31:13Z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0x010100F454125635B53D4DBFEEC34A91AC165F</vt:lpwstr>
  </property>
</Properties>
</file>