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6" r:id="rId5"/>
    <p:sldId id="309" r:id="rId6"/>
    <p:sldId id="293" r:id="rId7"/>
    <p:sldId id="311" r:id="rId8"/>
    <p:sldId id="300" r:id="rId9"/>
    <p:sldId id="308" r:id="rId10"/>
    <p:sldId id="310" r:id="rId11"/>
    <p:sldId id="297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26EB70-EAFF-4743-B527-6F7B7B40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0" y="244231"/>
            <a:ext cx="12164279" cy="63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0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0" y="7797"/>
            <a:ext cx="12164279" cy="68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26EB70-EAFF-4743-B527-6F7B7B40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0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2F1DE7-457F-4761-B965-F1BB71E62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1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0" y="7797"/>
            <a:ext cx="12164279" cy="68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26EB70-EAFF-4743-B527-6F7B7B40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1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re, utendørs&#10;&#10;Automatisk generert beskrivelse">
            <a:extLst>
              <a:ext uri="{FF2B5EF4-FFF2-40B4-BE49-F238E27FC236}">
                <a16:creationId xmlns:a16="http://schemas.microsoft.com/office/drawing/2014/main" id="{B1C396ED-D10D-4F27-99E2-E42895EF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0" ma:contentTypeDescription="Opprett et nytt dokument." ma:contentTypeScope="" ma:versionID="16ebef62fa8be83fa061ef0267b34fdf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25375b9e6bf87079ff0661d222e197c3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CF47CE-4FE5-45B6-8364-9C942B46988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ef892c86-b1fb-40fa-9da1-1f7a44fd3304"/>
    <ds:schemaRef ds:uri="http://purl.org/dc/dcmitype/"/>
    <ds:schemaRef ds:uri="http://schemas.openxmlformats.org/package/2006/metadata/core-properties"/>
    <ds:schemaRef ds:uri="a39d4a7e-fd69-444c-bc09-98920aa0dae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42BF76-0588-44B8-AD28-680DFAE99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ef892c86-b1fb-40fa-9da1-1f7a44fd3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Elise Haugland</cp:lastModifiedBy>
  <cp:revision>91</cp:revision>
  <dcterms:created xsi:type="dcterms:W3CDTF">2016-02-17T11:12:27Z</dcterms:created>
  <dcterms:modified xsi:type="dcterms:W3CDTF">2020-02-10T09:23:31Z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