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14" r:id="rId5"/>
    <p:sldId id="316" r:id="rId6"/>
    <p:sldId id="311" r:id="rId7"/>
    <p:sldId id="312" r:id="rId8"/>
    <p:sldId id="315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48" autoAdjust="0"/>
    <p:restoredTop sz="94660"/>
  </p:normalViewPr>
  <p:slideViewPr>
    <p:cSldViewPr snapToGrid="0">
      <p:cViewPr>
        <p:scale>
          <a:sx n="101" d="100"/>
          <a:sy n="101" d="100"/>
        </p:scale>
        <p:origin x="4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18.12.2020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1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18.12.2020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43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18.12.2020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48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18.12.2020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03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18.12.2020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38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18.12.2020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1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18.12.2020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4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18.12.2020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5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18.12.2020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41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18.12.2020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26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18.12.2020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7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FC58-786E-4BB9-8A13-5B217BF10033}" type="datetimeFigureOut">
              <a:rPr lang="nb-NO" smtClean="0"/>
              <a:t>18.12.2020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7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himmel, utendørs, skyet&#10;&#10;Automatisk generert beskrivelse">
            <a:extLst>
              <a:ext uri="{FF2B5EF4-FFF2-40B4-BE49-F238E27FC236}">
                <a16:creationId xmlns:a16="http://schemas.microsoft.com/office/drawing/2014/main" id="{867202C6-4EBF-5A45-99EA-193C3908A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8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klokke&#10;&#10;Automatisk generert beskrivelse">
            <a:extLst>
              <a:ext uri="{FF2B5EF4-FFF2-40B4-BE49-F238E27FC236}">
                <a16:creationId xmlns:a16="http://schemas.microsoft.com/office/drawing/2014/main" id="{F76EE49A-269A-144E-A634-A48000EE1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6" y="6096"/>
            <a:ext cx="12192000" cy="6851904"/>
          </a:xfrm>
          <a:prstGeom prst="rect">
            <a:avLst/>
          </a:prstGeom>
        </p:spPr>
      </p:pic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BCCAF745-478A-3544-96E8-3C59CFC3A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24" y="4470400"/>
            <a:ext cx="5694959" cy="1122735"/>
          </a:xfrm>
          <a:prstGeom prst="rect">
            <a:avLst/>
          </a:prstGeom>
        </p:spPr>
      </p:pic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E3C9520C-9433-714F-93DF-5444BBF8B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80" y="5608402"/>
            <a:ext cx="4188246" cy="61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9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erson, innendørs, ung, holder&#10;&#10;Automatisk generert beskrivelse">
            <a:extLst>
              <a:ext uri="{FF2B5EF4-FFF2-40B4-BE49-F238E27FC236}">
                <a16:creationId xmlns:a16="http://schemas.microsoft.com/office/drawing/2014/main" id="{D253847E-D422-D046-A8FB-E5D4A2AA2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9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innendørs, bygning, bord, stor&#10;&#10;Automatisk generert beskrivelse">
            <a:extLst>
              <a:ext uri="{FF2B5EF4-FFF2-40B4-BE49-F238E27FC236}">
                <a16:creationId xmlns:a16="http://schemas.microsoft.com/office/drawing/2014/main" id="{707C86C5-3864-5942-AD73-617551DF9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441" y="0"/>
            <a:ext cx="13110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1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person&#10;&#10;Automatisk generert beskrivelse">
            <a:extLst>
              <a:ext uri="{FF2B5EF4-FFF2-40B4-BE49-F238E27FC236}">
                <a16:creationId xmlns:a16="http://schemas.microsoft.com/office/drawing/2014/main" id="{990D4096-852C-E946-A1F7-B1842B48F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96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54125635B53D4DBFEEC34A91AC165F" ma:contentTypeVersion="12" ma:contentTypeDescription="Opprett et nytt dokument." ma:contentTypeScope="" ma:versionID="fefcd670f67063a8e9610c4b080ce99e">
  <xsd:schema xmlns:xsd="http://www.w3.org/2001/XMLSchema" xmlns:xs="http://www.w3.org/2001/XMLSchema" xmlns:p="http://schemas.microsoft.com/office/2006/metadata/properties" xmlns:ns2="fdd7afe4-c2ae-483b-8517-6bba6d00ba89" xmlns:ns3="de7f0c4d-6f74-4f76-8242-0cbe82d90985" targetNamespace="http://schemas.microsoft.com/office/2006/metadata/properties" ma:root="true" ma:fieldsID="9a931ae597a7747dc6dd43331fd691c3" ns2:_="" ns3:_="">
    <xsd:import namespace="fdd7afe4-c2ae-483b-8517-6bba6d00ba89"/>
    <xsd:import namespace="de7f0c4d-6f74-4f76-8242-0cbe82d909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7afe4-c2ae-483b-8517-6bba6d00ba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f0c4d-6f74-4f76-8242-0cbe82d9098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62DA72-B35A-4FA5-9B3C-BA6618F074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CF47CE-4FE5-45B6-8364-9C942B46988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7E6C78A-A0A0-464A-9B3D-F48C9C0F5E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d7afe4-c2ae-483b-8517-6bba6d00ba89"/>
    <ds:schemaRef ds:uri="de7f0c4d-6f74-4f76-8242-0cbe82d909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9595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Grete Haukelid</dc:creator>
  <cp:lastModifiedBy>Vegard Heldal</cp:lastModifiedBy>
  <cp:revision>111</cp:revision>
  <dcterms:created xsi:type="dcterms:W3CDTF">2016-02-17T11:12:27Z</dcterms:created>
  <dcterms:modified xsi:type="dcterms:W3CDTF">2020-12-21T12:36:12Z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0x010100F454125635B53D4DBFEEC34A91AC165F</vt:lpwstr>
  </property>
</Properties>
</file>