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4" r:id="rId3"/>
    <p:sldId id="282" r:id="rId4"/>
    <p:sldId id="285" r:id="rId5"/>
    <p:sldId id="283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D4559-1E54-41FB-AE2D-69D80FC10A59}" v="11" dt="2018-12-20T12:37:21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te Haukelid" userId="64dac83b-37a7-4b42-965c-a72ce8ad051f" providerId="ADAL" clId="{77443554-3AA9-44A3-9881-98AA68B2BA77}"/>
    <pc:docChg chg="addSld delSld modSld sldOrd">
      <pc:chgData name="Grete Haukelid" userId="64dac83b-37a7-4b42-965c-a72ce8ad051f" providerId="ADAL" clId="{77443554-3AA9-44A3-9881-98AA68B2BA77}" dt="2018-12-20T12:37:28.046" v="20" actId="1035"/>
      <pc:docMkLst>
        <pc:docMk/>
      </pc:docMkLst>
      <pc:sldChg chg="addSp modSp">
        <pc:chgData name="Grete Haukelid" userId="64dac83b-37a7-4b42-965c-a72ce8ad051f" providerId="ADAL" clId="{77443554-3AA9-44A3-9881-98AA68B2BA77}" dt="2018-12-20T12:34:59.898" v="0" actId="931"/>
        <pc:sldMkLst>
          <pc:docMk/>
          <pc:sldMk cId="4105501168" sldId="262"/>
        </pc:sldMkLst>
        <pc:picChg chg="add mod">
          <ac:chgData name="Grete Haukelid" userId="64dac83b-37a7-4b42-965c-a72ce8ad051f" providerId="ADAL" clId="{77443554-3AA9-44A3-9881-98AA68B2BA77}" dt="2018-12-20T12:34:59.898" v="0" actId="931"/>
          <ac:picMkLst>
            <pc:docMk/>
            <pc:sldMk cId="4105501168" sldId="262"/>
            <ac:picMk id="4" creationId="{46420419-A98D-4CC7-A669-748B0E2261AD}"/>
          </ac:picMkLst>
        </pc:picChg>
      </pc:sldChg>
      <pc:sldChg chg="del">
        <pc:chgData name="Grete Haukelid" userId="64dac83b-37a7-4b42-965c-a72ce8ad051f" providerId="ADAL" clId="{77443554-3AA9-44A3-9881-98AA68B2BA77}" dt="2018-12-20T12:35:18.232" v="5" actId="2696"/>
        <pc:sldMkLst>
          <pc:docMk/>
          <pc:sldMk cId="365039461" sldId="269"/>
        </pc:sldMkLst>
      </pc:sldChg>
      <pc:sldChg chg="addSp modSp add">
        <pc:chgData name="Grete Haukelid" userId="64dac83b-37a7-4b42-965c-a72ce8ad051f" providerId="ADAL" clId="{77443554-3AA9-44A3-9881-98AA68B2BA77}" dt="2018-12-20T12:37:28.046" v="20" actId="1035"/>
        <pc:sldMkLst>
          <pc:docMk/>
          <pc:sldMk cId="681254205" sldId="283"/>
        </pc:sldMkLst>
        <pc:picChg chg="add mod">
          <ac:chgData name="Grete Haukelid" userId="64dac83b-37a7-4b42-965c-a72ce8ad051f" providerId="ADAL" clId="{77443554-3AA9-44A3-9881-98AA68B2BA77}" dt="2018-12-20T12:37:28.046" v="20" actId="1035"/>
          <ac:picMkLst>
            <pc:docMk/>
            <pc:sldMk cId="681254205" sldId="283"/>
            <ac:picMk id="3" creationId="{277C0A85-22EC-4912-8A57-E97CF147A0F5}"/>
          </ac:picMkLst>
        </pc:picChg>
      </pc:sldChg>
      <pc:sldChg chg="del">
        <pc:chgData name="Grete Haukelid" userId="64dac83b-37a7-4b42-965c-a72ce8ad051f" providerId="ADAL" clId="{77443554-3AA9-44A3-9881-98AA68B2BA77}" dt="2018-12-20T12:35:18.226" v="4" actId="2696"/>
        <pc:sldMkLst>
          <pc:docMk/>
          <pc:sldMk cId="2017552961" sldId="283"/>
        </pc:sldMkLst>
      </pc:sldChg>
      <pc:sldChg chg="del">
        <pc:chgData name="Grete Haukelid" userId="64dac83b-37a7-4b42-965c-a72ce8ad051f" providerId="ADAL" clId="{77443554-3AA9-44A3-9881-98AA68B2BA77}" dt="2018-12-20T12:35:18.221" v="3" actId="2696"/>
        <pc:sldMkLst>
          <pc:docMk/>
          <pc:sldMk cId="2337429915" sldId="284"/>
        </pc:sldMkLst>
      </pc:sldChg>
      <pc:sldChg chg="addSp modSp add ord">
        <pc:chgData name="Grete Haukelid" userId="64dac83b-37a7-4b42-965c-a72ce8ad051f" providerId="ADAL" clId="{77443554-3AA9-44A3-9881-98AA68B2BA77}" dt="2018-12-20T12:36:48.743" v="16"/>
        <pc:sldMkLst>
          <pc:docMk/>
          <pc:sldMk cId="3200610174" sldId="284"/>
        </pc:sldMkLst>
        <pc:picChg chg="add mod">
          <ac:chgData name="Grete Haukelid" userId="64dac83b-37a7-4b42-965c-a72ce8ad051f" providerId="ADAL" clId="{77443554-3AA9-44A3-9881-98AA68B2BA77}" dt="2018-12-20T12:36:22.966" v="13" actId="931"/>
          <ac:picMkLst>
            <pc:docMk/>
            <pc:sldMk cId="3200610174" sldId="284"/>
            <ac:picMk id="3" creationId="{CF7CE128-86BD-463E-8A46-FA398B69E4CF}"/>
          </ac:picMkLst>
        </pc:picChg>
        <pc:picChg chg="add mod">
          <ac:chgData name="Grete Haukelid" userId="64dac83b-37a7-4b42-965c-a72ce8ad051f" providerId="ADAL" clId="{77443554-3AA9-44A3-9881-98AA68B2BA77}" dt="2018-12-20T12:36:42.178" v="15" actId="931"/>
          <ac:picMkLst>
            <pc:docMk/>
            <pc:sldMk cId="3200610174" sldId="284"/>
            <ac:picMk id="5" creationId="{B5D65E69-5515-4E38-B4E9-ED7FB0468BD4}"/>
          </ac:picMkLst>
        </pc:picChg>
      </pc:sldChg>
      <pc:sldChg chg="del">
        <pc:chgData name="Grete Haukelid" userId="64dac83b-37a7-4b42-965c-a72ce8ad051f" providerId="ADAL" clId="{77443554-3AA9-44A3-9881-98AA68B2BA77}" dt="2018-12-20T12:35:18.216" v="2" actId="2696"/>
        <pc:sldMkLst>
          <pc:docMk/>
          <pc:sldMk cId="3358394040" sldId="285"/>
        </pc:sldMkLst>
      </pc:sldChg>
      <pc:sldChg chg="addSp modSp add ord">
        <pc:chgData name="Grete Haukelid" userId="64dac83b-37a7-4b42-965c-a72ce8ad051f" providerId="ADAL" clId="{77443554-3AA9-44A3-9881-98AA68B2BA77}" dt="2018-12-20T12:37:21.506" v="19"/>
        <pc:sldMkLst>
          <pc:docMk/>
          <pc:sldMk cId="3644474591" sldId="285"/>
        </pc:sldMkLst>
        <pc:picChg chg="add mod">
          <ac:chgData name="Grete Haukelid" userId="64dac83b-37a7-4b42-965c-a72ce8ad051f" providerId="ADAL" clId="{77443554-3AA9-44A3-9881-98AA68B2BA77}" dt="2018-12-20T12:37:18.350" v="18" actId="931"/>
          <ac:picMkLst>
            <pc:docMk/>
            <pc:sldMk cId="3644474591" sldId="285"/>
            <ac:picMk id="3" creationId="{59EFB41A-8D29-44FF-826A-56EAA9683331}"/>
          </ac:picMkLst>
        </pc:picChg>
      </pc:sldChg>
      <pc:sldChg chg="del">
        <pc:chgData name="Grete Haukelid" userId="64dac83b-37a7-4b42-965c-a72ce8ad051f" providerId="ADAL" clId="{77443554-3AA9-44A3-9881-98AA68B2BA77}" dt="2018-12-20T12:35:18.210" v="1" actId="2696"/>
        <pc:sldMkLst>
          <pc:docMk/>
          <pc:sldMk cId="153989520" sldId="28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20.12.2018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9E9AC28-B459-4755-BE1B-64A6CF2DC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6420419-A98D-4CC7-A669-748B0E226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0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F7CE128-86BD-463E-8A46-FA398B69E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5D65E69-5515-4E38-B4E9-ED7FB0468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2AED9D-796A-48F4-B269-F48B2B91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0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9EFB41A-8D29-44FF-826A-56EAA968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"/>
            <a:ext cx="12192000" cy="68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7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77C0A85-22EC-4912-8A57-E97CF147A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841"/>
            <a:ext cx="12215949" cy="7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4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Grete Haukelid</cp:lastModifiedBy>
  <cp:revision>69</cp:revision>
  <dcterms:created xsi:type="dcterms:W3CDTF">2016-02-17T11:12:27Z</dcterms:created>
  <dcterms:modified xsi:type="dcterms:W3CDTF">2018-12-20T12:37:36Z</dcterms:modified>
</cp:coreProperties>
</file>