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0" r:id="rId5"/>
    <p:sldId id="292" r:id="rId6"/>
    <p:sldId id="296" r:id="rId7"/>
    <p:sldId id="289" r:id="rId8"/>
    <p:sldId id="293" r:id="rId9"/>
    <p:sldId id="295" r:id="rId10"/>
    <p:sldId id="297" r:id="rId11"/>
    <p:sldId id="294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B3F9F-CDEA-4B4A-B93B-6AF3B56673D2}" v="10" dt="2019-05-31T09:57:3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31.05.2019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mat, markedsplass, bygning&#10;&#10;Automatisk generert beskrivelse">
            <a:extLst>
              <a:ext uri="{FF2B5EF4-FFF2-40B4-BE49-F238E27FC236}">
                <a16:creationId xmlns:a16="http://schemas.microsoft.com/office/drawing/2014/main" id="{B345ED88-F6B6-44BB-9813-DB4EC961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78D74D8-E78C-4631-9306-6790B310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21DB0277-2F6A-405B-B3A8-7F192AD68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2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9552D6A-990D-4AC4-87A0-7CF5A0E3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369" r="-472"/>
          <a:stretch/>
        </p:blipFill>
        <p:spPr>
          <a:xfrm>
            <a:off x="0" y="95250"/>
            <a:ext cx="121158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4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ann, bygning&#10;&#10;Automatisk generert beskrivelse">
            <a:extLst>
              <a:ext uri="{FF2B5EF4-FFF2-40B4-BE49-F238E27FC236}">
                <a16:creationId xmlns:a16="http://schemas.microsoft.com/office/drawing/2014/main" id="{341C8E81-EF8B-4B36-B267-EDBB75D7A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ann, person, bygning, vegg&#10;&#10;Automatisk generert beskrivelse">
            <a:extLst>
              <a:ext uri="{FF2B5EF4-FFF2-40B4-BE49-F238E27FC236}">
                <a16:creationId xmlns:a16="http://schemas.microsoft.com/office/drawing/2014/main" id="{23E4EE2A-ACDD-4F7E-8740-EA367DE72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0F98B8-B379-4D34-AB42-F4979FF2E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0A43813-8168-43F2-93CA-8BBEFADC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4" ma:contentTypeDescription="Opprett et nytt dokument." ma:contentTypeScope="" ma:versionID="2faa1eb0e4b1c2036dc2f7322996537a">
  <xsd:schema xmlns:xsd="http://www.w3.org/2001/XMLSchema" xmlns:xs="http://www.w3.org/2001/XMLSchema" xmlns:p="http://schemas.microsoft.com/office/2006/metadata/properties" xmlns:ns2="a39d4a7e-fd69-444c-bc09-98920aa0daed" targetNamespace="http://schemas.microsoft.com/office/2006/metadata/properties" ma:root="true" ma:fieldsID="462a17935277428db152195fbf12a439" ns2:_="">
    <xsd:import namespace="a39d4a7e-fd69-444c-bc09-98920aa0daed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F47CE-4FE5-45B6-8364-9C942B469880}">
  <ds:schemaRefs>
    <ds:schemaRef ds:uri="http://purl.org/dc/elements/1.1/"/>
    <ds:schemaRef ds:uri="http://schemas.microsoft.com/office/2006/metadata/properties"/>
    <ds:schemaRef ds:uri="http://purl.org/dc/terms/"/>
    <ds:schemaRef ds:uri="a39d4a7e-fd69-444c-bc09-98920aa0d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F2C373-2AB0-4BE5-91F6-E9F684950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Grete Haukelid</cp:lastModifiedBy>
  <cp:revision>69</cp:revision>
  <dcterms:created xsi:type="dcterms:W3CDTF">2016-02-17T11:12:27Z</dcterms:created>
  <dcterms:modified xsi:type="dcterms:W3CDTF">2019-05-31T09:58:40Z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