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28" r:id="rId5"/>
    <p:sldId id="330" r:id="rId6"/>
    <p:sldId id="331" r:id="rId7"/>
    <p:sldId id="318" r:id="rId8"/>
    <p:sldId id="327" r:id="rId9"/>
    <p:sldId id="322" r:id="rId10"/>
    <p:sldId id="325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304" autoAdjust="0"/>
    <p:restoredTop sz="87179" autoAdjust="0"/>
  </p:normalViewPr>
  <p:slideViewPr>
    <p:cSldViewPr snapToGrid="0" snapToObjects="1" showGuides="1">
      <p:cViewPr varScale="1">
        <p:scale>
          <a:sx n="56" d="100"/>
          <a:sy n="56" d="100"/>
        </p:scale>
        <p:origin x="192" y="1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31.05.2022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31.05.2022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31.05.2022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31.05.2022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31.05.2022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31.05.2022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31.05.2022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31.05.2022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31.05.2022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31.05.2022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nlm.no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3DEE4657-CE17-394F-807A-58662D8C7FE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7B1BDC-8A45-A544-AA01-15463DC48661}" type="datetime1">
              <a:rPr lang="nb-NO" smtClean="0"/>
              <a:pPr>
                <a:spcAft>
                  <a:spcPts val="600"/>
                </a:spcAft>
              </a:pPr>
              <a:t>31.05.2022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981BF9-934A-5F4B-823A-EC30FE94247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© Misjonssambandet</a:t>
            </a:r>
          </a:p>
        </p:txBody>
      </p:sp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4ED0AEAF-DED9-1249-A79F-8B131FD05A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5D100-736B-F043-8B24-64765108CAB6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pic>
        <p:nvPicPr>
          <p:cNvPr id="9" name="Plassholder for bilde 8" descr="Et bilde som inneholder tekst, utendørs, sykkel, gate&#10;&#10;Automatisk generert beskrivelse">
            <a:extLst>
              <a:ext uri="{FF2B5EF4-FFF2-40B4-BE49-F238E27FC236}">
                <a16:creationId xmlns:a16="http://schemas.microsoft.com/office/drawing/2014/main" id="{71FA214D-3B58-7402-D6BE-6E95F8371F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967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38D98BD-96D6-1A43-941D-7DB8887E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0A2EDD4-7E5A-DB43-835B-97D7910A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240E8C-3C46-8B4A-A3D7-D95187E3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A431219-AD57-7D4B-A248-30D55A59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B4A805C-D865-FC7C-536A-B57810E8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64F20A8-1862-F26A-5EAA-F28018D3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979E16-FA31-D7BA-63A3-7D483E39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innendørs, sitter, person&#10;&#10;Automatisk generert beskrivelse">
            <a:extLst>
              <a:ext uri="{FF2B5EF4-FFF2-40B4-BE49-F238E27FC236}">
                <a16:creationId xmlns:a16="http://schemas.microsoft.com/office/drawing/2014/main" id="{8EC309E6-46E4-9141-80FA-988E6D58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0E81D33-6678-D34F-85C9-36857644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C1641D8-06B9-7A44-9BED-E18E7C0F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45260E1-7871-D644-8AD2-EFF0B78E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6D08DA87-FBFB-5E4B-9783-00257E2D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9B9A1734-9BAA-2C41-A2F4-91E60B88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6050"/>
            <a:ext cx="11696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B1E8AB8A-CC47-6140-84F2-318AC257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4658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sjektfase xmlns="a39d4a7e-fd69-444c-bc09-98920aa0da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3" ma:contentTypeDescription="Opprett et nytt dokument." ma:contentTypeScope="" ma:versionID="84dade42b1f05591e040db6ac2381da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19dc08fa7172c3d989f074aad8ab038d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</ds:schemaRefs>
</ds:datastoreItem>
</file>

<file path=customXml/itemProps2.xml><?xml version="1.0" encoding="utf-8"?>
<ds:datastoreItem xmlns:ds="http://schemas.openxmlformats.org/officeDocument/2006/customXml" ds:itemID="{FE87D75D-042E-4E1D-96F8-421B9CABCE47}"/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279</TotalTime>
  <Words>57</Words>
  <Application>Microsoft Macintosh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4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7</cp:revision>
  <dcterms:created xsi:type="dcterms:W3CDTF">2022-02-23T13:22:30Z</dcterms:created>
  <dcterms:modified xsi:type="dcterms:W3CDTF">2022-05-31T12:55:37Z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