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6" r:id="rId5"/>
    <p:sldId id="308" r:id="rId6"/>
    <p:sldId id="297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BE4C0-0D2A-4A2B-8D68-1B6400D674A6}" v="2" dt="2020-05-29T10:49:2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Haugland" userId="dce3011f-79bc-4273-ba47-b760dc1ac254" providerId="ADAL" clId="{0FBBE4C0-0D2A-4A2B-8D68-1B6400D674A6}"/>
    <pc:docChg chg="delSld modSld">
      <pc:chgData name="Elise Haugland" userId="dce3011f-79bc-4273-ba47-b760dc1ac254" providerId="ADAL" clId="{0FBBE4C0-0D2A-4A2B-8D68-1B6400D674A6}" dt="2020-05-29T10:49:47.975" v="6" actId="2696"/>
      <pc:docMkLst>
        <pc:docMk/>
      </pc:docMkLst>
      <pc:sldChg chg="del">
        <pc:chgData name="Elise Haugland" userId="dce3011f-79bc-4273-ba47-b760dc1ac254" providerId="ADAL" clId="{0FBBE4C0-0D2A-4A2B-8D68-1B6400D674A6}" dt="2020-05-29T10:46:45.919" v="1" actId="2696"/>
        <pc:sldMkLst>
          <pc:docMk/>
          <pc:sldMk cId="749244426" sldId="293"/>
        </pc:sldMkLst>
      </pc:sldChg>
      <pc:sldChg chg="modSp">
        <pc:chgData name="Elise Haugland" userId="dce3011f-79bc-4273-ba47-b760dc1ac254" providerId="ADAL" clId="{0FBBE4C0-0D2A-4A2B-8D68-1B6400D674A6}" dt="2020-05-29T10:46:30.749" v="0" actId="14826"/>
        <pc:sldMkLst>
          <pc:docMk/>
          <pc:sldMk cId="2928465294" sldId="296"/>
        </pc:sldMkLst>
        <pc:picChg chg="mod">
          <ac:chgData name="Elise Haugland" userId="dce3011f-79bc-4273-ba47-b760dc1ac254" providerId="ADAL" clId="{0FBBE4C0-0D2A-4A2B-8D68-1B6400D674A6}" dt="2020-05-29T10:46:30.749" v="0" actId="14826"/>
          <ac:picMkLst>
            <pc:docMk/>
            <pc:sldMk cId="2928465294" sldId="296"/>
            <ac:picMk id="3" creationId="{FF26EB70-EAFF-4743-B527-6F7B7B40DF9C}"/>
          </ac:picMkLst>
        </pc:picChg>
      </pc:sldChg>
      <pc:sldChg chg="del">
        <pc:chgData name="Elise Haugland" userId="dce3011f-79bc-4273-ba47-b760dc1ac254" providerId="ADAL" clId="{0FBBE4C0-0D2A-4A2B-8D68-1B6400D674A6}" dt="2020-05-29T10:49:47.975" v="6" actId="2696"/>
        <pc:sldMkLst>
          <pc:docMk/>
          <pc:sldMk cId="3768016864" sldId="300"/>
        </pc:sldMkLst>
      </pc:sldChg>
      <pc:sldChg chg="modSp">
        <pc:chgData name="Elise Haugland" userId="dce3011f-79bc-4273-ba47-b760dc1ac254" providerId="ADAL" clId="{0FBBE4C0-0D2A-4A2B-8D68-1B6400D674A6}" dt="2020-05-29T10:49:21.999" v="5" actId="14826"/>
        <pc:sldMkLst>
          <pc:docMk/>
          <pc:sldMk cId="1352818215" sldId="308"/>
        </pc:sldMkLst>
        <pc:picChg chg="mod">
          <ac:chgData name="Elise Haugland" userId="dce3011f-79bc-4273-ba47-b760dc1ac254" providerId="ADAL" clId="{0FBBE4C0-0D2A-4A2B-8D68-1B6400D674A6}" dt="2020-05-29T10:49:21.999" v="5" actId="14826"/>
          <ac:picMkLst>
            <pc:docMk/>
            <pc:sldMk cId="1352818215" sldId="308"/>
            <ac:picMk id="3" creationId="{D985B3B9-54E3-45DD-8C68-5F0C29FFD30E}"/>
          </ac:picMkLst>
        </pc:picChg>
      </pc:sldChg>
      <pc:sldChg chg="del">
        <pc:chgData name="Elise Haugland" userId="dce3011f-79bc-4273-ba47-b760dc1ac254" providerId="ADAL" clId="{0FBBE4C0-0D2A-4A2B-8D68-1B6400D674A6}" dt="2020-05-29T10:46:50.220" v="2" actId="2696"/>
        <pc:sldMkLst>
          <pc:docMk/>
          <pc:sldMk cId="2348601852" sldId="309"/>
        </pc:sldMkLst>
      </pc:sldChg>
      <pc:sldChg chg="del">
        <pc:chgData name="Elise Haugland" userId="dce3011f-79bc-4273-ba47-b760dc1ac254" providerId="ADAL" clId="{0FBBE4C0-0D2A-4A2B-8D68-1B6400D674A6}" dt="2020-05-29T10:47:07.507" v="4" actId="2696"/>
        <pc:sldMkLst>
          <pc:docMk/>
          <pc:sldMk cId="2459816578" sldId="310"/>
        </pc:sldMkLst>
      </pc:sldChg>
      <pc:sldChg chg="del">
        <pc:chgData name="Elise Haugland" userId="dce3011f-79bc-4273-ba47-b760dc1ac254" providerId="ADAL" clId="{0FBBE4C0-0D2A-4A2B-8D68-1B6400D674A6}" dt="2020-05-29T10:46:57.128" v="3" actId="2696"/>
        <pc:sldMkLst>
          <pc:docMk/>
          <pc:sldMk cId="3468807557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"/>
    </mc:Choice>
    <mc:Fallback xmlns="">
      <p:transition spd="slow" advTm="94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8" y="7797"/>
            <a:ext cx="12146282" cy="68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4"/>
    </mc:Choice>
    <mc:Fallback xmlns="">
      <p:transition spd="slow" advTm="71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E6C78A-A0A0-464A-9B3D-F48C9C0F5EAC}"/>
</file>

<file path=customXml/itemProps3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Elise Haugland</cp:lastModifiedBy>
  <cp:revision>93</cp:revision>
  <dcterms:created xsi:type="dcterms:W3CDTF">2016-02-17T11:12:27Z</dcterms:created>
  <dcterms:modified xsi:type="dcterms:W3CDTF">2020-05-29T10:49:48Z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