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89" r:id="rId6"/>
    <p:sldId id="293" r:id="rId7"/>
    <p:sldId id="292" r:id="rId8"/>
    <p:sldId id="29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1823F-3C83-4D53-A957-F2071AEE50B4}" v="4" dt="2019-04-29T12:54:4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e Haukelid" userId="64dac83b-37a7-4b42-965c-a72ce8ad051f" providerId="ADAL" clId="{72E1823F-3C83-4D53-A957-F2071AEE50B4}"/>
    <pc:docChg chg="custSel delSld modSld sldOrd">
      <pc:chgData name="Grete Haukelid" userId="64dac83b-37a7-4b42-965c-a72ce8ad051f" providerId="ADAL" clId="{72E1823F-3C83-4D53-A957-F2071AEE50B4}" dt="2019-04-29T12:54:40.739" v="8" actId="931"/>
      <pc:docMkLst>
        <pc:docMk/>
      </pc:docMkLst>
      <pc:sldChg chg="delSp del">
        <pc:chgData name="Grete Haukelid" userId="64dac83b-37a7-4b42-965c-a72ce8ad051f" providerId="ADAL" clId="{72E1823F-3C83-4D53-A957-F2071AEE50B4}" dt="2019-04-29T12:37:24.292" v="4" actId="2696"/>
        <pc:sldMkLst>
          <pc:docMk/>
          <pc:sldMk cId="4105501168" sldId="262"/>
        </pc:sldMkLst>
        <pc:picChg chg="del">
          <ac:chgData name="Grete Haukelid" userId="64dac83b-37a7-4b42-965c-a72ce8ad051f" providerId="ADAL" clId="{72E1823F-3C83-4D53-A957-F2071AEE50B4}" dt="2019-04-29T12:37:14.982" v="2" actId="478"/>
          <ac:picMkLst>
            <pc:docMk/>
            <pc:sldMk cId="4105501168" sldId="262"/>
            <ac:picMk id="4" creationId="{E8D321F4-5345-41C4-897E-84B02EE2B36F}"/>
          </ac:picMkLst>
        </pc:picChg>
      </pc:sldChg>
      <pc:sldChg chg="ord">
        <pc:chgData name="Grete Haukelid" userId="64dac83b-37a7-4b42-965c-a72ce8ad051f" providerId="ADAL" clId="{72E1823F-3C83-4D53-A957-F2071AEE50B4}" dt="2019-04-29T12:37:18.017" v="3"/>
        <pc:sldMkLst>
          <pc:docMk/>
          <pc:sldMk cId="4274546642" sldId="289"/>
        </pc:sldMkLst>
      </pc:sldChg>
      <pc:sldChg chg="addSp delSp modSp">
        <pc:chgData name="Grete Haukelid" userId="64dac83b-37a7-4b42-965c-a72ce8ad051f" providerId="ADAL" clId="{72E1823F-3C83-4D53-A957-F2071AEE50B4}" dt="2019-04-29T12:23:28.066" v="1" actId="931"/>
        <pc:sldMkLst>
          <pc:docMk/>
          <pc:sldMk cId="3950158407" sldId="290"/>
        </pc:sldMkLst>
        <pc:picChg chg="del">
          <ac:chgData name="Grete Haukelid" userId="64dac83b-37a7-4b42-965c-a72ce8ad051f" providerId="ADAL" clId="{72E1823F-3C83-4D53-A957-F2071AEE50B4}" dt="2019-04-29T12:23:11.961" v="0" actId="478"/>
          <ac:picMkLst>
            <pc:docMk/>
            <pc:sldMk cId="3950158407" sldId="290"/>
            <ac:picMk id="3" creationId="{7F87F147-3972-46D5-8008-73CA2B6D55F8}"/>
          </ac:picMkLst>
        </pc:picChg>
        <pc:picChg chg="add mod">
          <ac:chgData name="Grete Haukelid" userId="64dac83b-37a7-4b42-965c-a72ce8ad051f" providerId="ADAL" clId="{72E1823F-3C83-4D53-A957-F2071AEE50B4}" dt="2019-04-29T12:23:28.066" v="1" actId="931"/>
          <ac:picMkLst>
            <pc:docMk/>
            <pc:sldMk cId="3950158407" sldId="290"/>
            <ac:picMk id="4" creationId="{F0E73440-1D69-4E63-9063-7498780B297A}"/>
          </ac:picMkLst>
        </pc:picChg>
      </pc:sldChg>
      <pc:sldChg chg="del">
        <pc:chgData name="Grete Haukelid" userId="64dac83b-37a7-4b42-965c-a72ce8ad051f" providerId="ADAL" clId="{72E1823F-3C83-4D53-A957-F2071AEE50B4}" dt="2019-04-29T12:37:24.298" v="5" actId="2696"/>
        <pc:sldMkLst>
          <pc:docMk/>
          <pc:sldMk cId="3714746289" sldId="291"/>
        </pc:sldMkLst>
      </pc:sldChg>
      <pc:sldChg chg="addSp delSp modSp">
        <pc:chgData name="Grete Haukelid" userId="64dac83b-37a7-4b42-965c-a72ce8ad051f" providerId="ADAL" clId="{72E1823F-3C83-4D53-A957-F2071AEE50B4}" dt="2019-04-29T12:54:40.739" v="8" actId="931"/>
        <pc:sldMkLst>
          <pc:docMk/>
          <pc:sldMk cId="3275569397" sldId="292"/>
        </pc:sldMkLst>
        <pc:picChg chg="del">
          <ac:chgData name="Grete Haukelid" userId="64dac83b-37a7-4b42-965c-a72ce8ad051f" providerId="ADAL" clId="{72E1823F-3C83-4D53-A957-F2071AEE50B4}" dt="2019-04-29T12:54:20.747" v="7" actId="478"/>
          <ac:picMkLst>
            <pc:docMk/>
            <pc:sldMk cId="3275569397" sldId="292"/>
            <ac:picMk id="3" creationId="{DFD6F4E9-BAED-484A-BDEB-5026D3A5F234}"/>
          </ac:picMkLst>
        </pc:picChg>
        <pc:picChg chg="add mod">
          <ac:chgData name="Grete Haukelid" userId="64dac83b-37a7-4b42-965c-a72ce8ad051f" providerId="ADAL" clId="{72E1823F-3C83-4D53-A957-F2071AEE50B4}" dt="2019-04-29T12:54:40.739" v="8" actId="931"/>
          <ac:picMkLst>
            <pc:docMk/>
            <pc:sldMk cId="3275569397" sldId="292"/>
            <ac:picMk id="4" creationId="{278D74D8-E78C-4631-9306-6790B310E6EE}"/>
          </ac:picMkLst>
        </pc:picChg>
      </pc:sldChg>
      <pc:sldChg chg="ord">
        <pc:chgData name="Grete Haukelid" userId="64dac83b-37a7-4b42-965c-a72ce8ad051f" providerId="ADAL" clId="{72E1823F-3C83-4D53-A957-F2071AEE50B4}" dt="2019-04-29T12:37:32.464" v="6"/>
        <pc:sldMkLst>
          <pc:docMk/>
          <pc:sldMk cId="749244426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0E73440-1D69-4E63-9063-7498780B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9552D6A-990D-4AC4-87A0-7CF5A0E3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369" r="-472"/>
          <a:stretch/>
        </p:blipFill>
        <p:spPr>
          <a:xfrm>
            <a:off x="0" y="95250"/>
            <a:ext cx="121158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225F78A-2365-45B0-9FA2-7DB45F29C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"/>
            <a:ext cx="12192000" cy="68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78D74D8-E78C-4631-9306-6790B310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0A43813-8168-43F2-93CA-8BBEFADC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8" ma:contentTypeDescription="Opprett et nytt dokument." ma:contentTypeScope="" ma:versionID="50d92a4358ffdaa18d103ee1c852a310">
  <xsd:schema xmlns:xsd="http://www.w3.org/2001/XMLSchema" xmlns:xs="http://www.w3.org/2001/XMLSchema" xmlns:p="http://schemas.microsoft.com/office/2006/metadata/properties" xmlns:ns2="a39d4a7e-fd69-444c-bc09-98920aa0daed" targetNamespace="http://schemas.microsoft.com/office/2006/metadata/properties" ma:root="true" ma:fieldsID="28c8b4444ae8ad377331677ed3782cb9" ns2:_="">
    <xsd:import namespace="a39d4a7e-fd69-444c-bc09-98920aa0daed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Props1.xml><?xml version="1.0" encoding="utf-8"?>
<ds:datastoreItem xmlns:ds="http://schemas.openxmlformats.org/officeDocument/2006/customXml" ds:itemID="{42838DCC-7FEE-4FDE-A200-BD76DAA835F5}"/>
</file>

<file path=customXml/itemProps2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CF47CE-4FE5-45B6-8364-9C942B4698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39d4a7e-fd69-444c-bc09-98920aa0dae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Grete Haukelid</cp:lastModifiedBy>
  <cp:revision>69</cp:revision>
  <dcterms:created xsi:type="dcterms:W3CDTF">2016-02-17T11:12:27Z</dcterms:created>
  <dcterms:modified xsi:type="dcterms:W3CDTF">2019-04-29T12:54:49Z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