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4" r:id="rId5"/>
    <p:sldId id="319" r:id="rId6"/>
    <p:sldId id="316" r:id="rId7"/>
    <p:sldId id="318" r:id="rId8"/>
    <p:sldId id="320" r:id="rId9"/>
    <p:sldId id="321" r:id="rId10"/>
    <p:sldId id="311" r:id="rId11"/>
    <p:sldId id="312" r:id="rId12"/>
    <p:sldId id="31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99AAD-3343-4AD8-A957-5015356F919E}" v="1" dt="2021-03-01T15:22:4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ve Nystøyl" userId="09f2e736-0d4b-43fe-b51d-7671f838ba4e" providerId="ADAL" clId="{C7C99AAD-3343-4AD8-A957-5015356F919E}"/>
    <pc:docChg chg="addSld modSld sldOrd">
      <pc:chgData name="Narve Nystøyl" userId="09f2e736-0d4b-43fe-b51d-7671f838ba4e" providerId="ADAL" clId="{C7C99AAD-3343-4AD8-A957-5015356F919E}" dt="2021-03-01T15:22:51.122" v="9" actId="962"/>
      <pc:docMkLst>
        <pc:docMk/>
      </pc:docMkLst>
      <pc:sldChg chg="addSp modSp new mod ord">
        <pc:chgData name="Narve Nystøyl" userId="09f2e736-0d4b-43fe-b51d-7671f838ba4e" providerId="ADAL" clId="{C7C99AAD-3343-4AD8-A957-5015356F919E}" dt="2021-03-01T15:22:51.122" v="9" actId="962"/>
        <pc:sldMkLst>
          <pc:docMk/>
          <pc:sldMk cId="4292106080" sldId="321"/>
        </pc:sldMkLst>
        <pc:picChg chg="add mod">
          <ac:chgData name="Narve Nystøyl" userId="09f2e736-0d4b-43fe-b51d-7671f838ba4e" providerId="ADAL" clId="{C7C99AAD-3343-4AD8-A957-5015356F919E}" dt="2021-03-01T15:22:51.122" v="9" actId="962"/>
          <ac:picMkLst>
            <pc:docMk/>
            <pc:sldMk cId="4292106080" sldId="321"/>
            <ac:picMk id="3" creationId="{455271E8-671B-4F0A-B528-1F9795CE77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01.03.2021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lm.n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innendørs, smilende&#10;&#10;Automatisk generert beskrivelse">
            <a:extLst>
              <a:ext uri="{FF2B5EF4-FFF2-40B4-BE49-F238E27FC236}">
                <a16:creationId xmlns:a16="http://schemas.microsoft.com/office/drawing/2014/main" id="{F348BE10-0672-FC49-8E8E-613745436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AB8F1B10-20F8-BE4F-9CE2-F319A5FA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F76EE49A-269A-144E-A634-A48000EE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" y="6096"/>
            <a:ext cx="12192000" cy="68519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CAF745-478A-3544-96E8-3C59CFC3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4" y="4470400"/>
            <a:ext cx="5694959" cy="1122735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3C9520C-9433-714F-93DF-5444BBF8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0" y="5608402"/>
            <a:ext cx="4188246" cy="6171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EF9C71-83E3-1A49-91CD-0E422BD0A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latin typeface="DIN-Regular" panose="02000503040000020004" pitchFamily="2" charset="0"/>
              </a:rPr>
              <a:t>NLMs</a:t>
            </a:r>
            <a:r>
              <a:rPr lang="nb-NO" sz="2400" dirty="0">
                <a:latin typeface="DIN-Regular" panose="02000503040000020004" pitchFamily="2" charset="0"/>
              </a:rPr>
              <a:t>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nlm.no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9FB2C16-8FBF-A746-8FC0-C80F1E52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455271E8-671B-4F0A-B528-1F9795CE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"/>
            <a:ext cx="12192000" cy="68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68FD4AF-4799-7C41-8C39-A1B5AAD3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11235</TotalTime>
  <Words>41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DIN-Bold</vt:lpstr>
      <vt:lpstr>DIN-Regular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Narve Nystøyl</cp:lastModifiedBy>
  <cp:revision>116</cp:revision>
  <dcterms:created xsi:type="dcterms:W3CDTF">2016-02-17T11:12:27Z</dcterms:created>
  <dcterms:modified xsi:type="dcterms:W3CDTF">2021-03-01T15:22:58Z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