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3" r:id="rId5"/>
    <p:sldId id="296" r:id="rId6"/>
    <p:sldId id="311" r:id="rId7"/>
    <p:sldId id="312" r:id="rId8"/>
    <p:sldId id="314" r:id="rId9"/>
    <p:sldId id="315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43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4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0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38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4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5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26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8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FC58-786E-4BB9-8A13-5B217BF10033}" type="datetimeFigureOut">
              <a:rPr lang="nb-NO" smtClean="0"/>
              <a:t>30.10.2020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7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vann, utendørs, båt, innsjø&#10;&#10;Automatisk generert beskrivelse">
            <a:extLst>
              <a:ext uri="{FF2B5EF4-FFF2-40B4-BE49-F238E27FC236}">
                <a16:creationId xmlns:a16="http://schemas.microsoft.com/office/drawing/2014/main" id="{7782CC90-FD8D-0143-9B8B-E71ADCB37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 descr="Et bilde som inneholder person, innendørs, bord, sitter&#10;&#10;Automatisk generert beskrivelse">
            <a:extLst>
              <a:ext uri="{FF2B5EF4-FFF2-40B4-BE49-F238E27FC236}">
                <a16:creationId xmlns:a16="http://schemas.microsoft.com/office/drawing/2014/main" id="{3F780B35-3F90-7943-9EE7-37442ADEB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EF94856-B370-7A42-9012-6534F3D4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holder, hånd, telefon&#10;&#10;Automatisk generert beskrivelse">
            <a:extLst>
              <a:ext uri="{FF2B5EF4-FFF2-40B4-BE49-F238E27FC236}">
                <a16:creationId xmlns:a16="http://schemas.microsoft.com/office/drawing/2014/main" id="{1AE4703F-4708-6D44-BED9-4FE1B02FC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C127BC9-7D08-DE44-876A-26EB7B55A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e 5" descr="Et bilde som inneholder person, holder, hånd, telefon&#10;&#10;Automatisk generert beskrivelse">
            <a:extLst>
              <a:ext uri="{FF2B5EF4-FFF2-40B4-BE49-F238E27FC236}">
                <a16:creationId xmlns:a16="http://schemas.microsoft.com/office/drawing/2014/main" id="{A7E13CF2-CC62-8F47-BC9E-2C7F91AA2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8"/>
    </mc:Choice>
    <mc:Fallback xmlns="">
      <p:transition spd="slow" advTm="94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ung, holder&#10;&#10;Automatisk generert beskrivelse">
            <a:extLst>
              <a:ext uri="{FF2B5EF4-FFF2-40B4-BE49-F238E27FC236}">
                <a16:creationId xmlns:a16="http://schemas.microsoft.com/office/drawing/2014/main" id="{D253847E-D422-D046-A8FB-E5D4A2AA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9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bygning, bord, stor&#10;&#10;Automatisk generert beskrivelse">
            <a:extLst>
              <a:ext uri="{FF2B5EF4-FFF2-40B4-BE49-F238E27FC236}">
                <a16:creationId xmlns:a16="http://schemas.microsoft.com/office/drawing/2014/main" id="{707C86C5-3864-5942-AD73-617551DF9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1" y="0"/>
            <a:ext cx="13110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mann, vann, båt&#10;&#10;Automatisk generert beskrivelse">
            <a:extLst>
              <a:ext uri="{FF2B5EF4-FFF2-40B4-BE49-F238E27FC236}">
                <a16:creationId xmlns:a16="http://schemas.microsoft.com/office/drawing/2014/main" id="{9D10F180-D7E2-DA4C-B2C5-4D5BB7E87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mann, stående, gruppe&#10;&#10;Automatisk generert beskrivelse">
            <a:extLst>
              <a:ext uri="{FF2B5EF4-FFF2-40B4-BE49-F238E27FC236}">
                <a16:creationId xmlns:a16="http://schemas.microsoft.com/office/drawing/2014/main" id="{AB253469-0F60-D546-947E-25AADC34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96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54125635B53D4DBFEEC34A91AC165F" ma:contentTypeVersion="12" ma:contentTypeDescription="Opprett et nytt dokument." ma:contentTypeScope="" ma:versionID="fefcd670f67063a8e9610c4b080ce99e">
  <xsd:schema xmlns:xsd="http://www.w3.org/2001/XMLSchema" xmlns:xs="http://www.w3.org/2001/XMLSchema" xmlns:p="http://schemas.microsoft.com/office/2006/metadata/properties" xmlns:ns2="fdd7afe4-c2ae-483b-8517-6bba6d00ba89" xmlns:ns3="de7f0c4d-6f74-4f76-8242-0cbe82d90985" targetNamespace="http://schemas.microsoft.com/office/2006/metadata/properties" ma:root="true" ma:fieldsID="9a931ae597a7747dc6dd43331fd691c3" ns2:_="" ns3:_="">
    <xsd:import namespace="fdd7afe4-c2ae-483b-8517-6bba6d00ba89"/>
    <xsd:import namespace="de7f0c4d-6f74-4f76-8242-0cbe82d909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7afe4-c2ae-483b-8517-6bba6d00ba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f0c4d-6f74-4f76-8242-0cbe82d909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E6C78A-A0A0-464A-9B3D-F48C9C0F5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d7afe4-c2ae-483b-8517-6bba6d00ba89"/>
    <ds:schemaRef ds:uri="de7f0c4d-6f74-4f76-8242-0cbe82d90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CF47CE-4FE5-45B6-8364-9C942B4698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362DA72-B35A-4FA5-9B3C-BA6618F07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Grete Haukelid</dc:creator>
  <cp:lastModifiedBy>Vegard Heldal</cp:lastModifiedBy>
  <cp:revision>106</cp:revision>
  <dcterms:created xsi:type="dcterms:W3CDTF">2016-02-17T11:12:27Z</dcterms:created>
  <dcterms:modified xsi:type="dcterms:W3CDTF">2020-10-30T12:59:04Z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0x010100F454125635B53D4DBFEEC34A91AC165F</vt:lpwstr>
  </property>
</Properties>
</file>