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13" r:id="rId5"/>
    <p:sldId id="296" r:id="rId6"/>
    <p:sldId id="311" r:id="rId7"/>
    <p:sldId id="312" r:id="rId8"/>
    <p:sldId id="314" r:id="rId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4" autoAdjust="0"/>
    <p:restoredTop sz="94660"/>
  </p:normalViewPr>
  <p:slideViewPr>
    <p:cSldViewPr snapToGrid="0">
      <p:cViewPr varScale="1">
        <p:scale>
          <a:sx n="73" d="100"/>
          <a:sy n="73" d="100"/>
        </p:scale>
        <p:origin x="208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01.10.2020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6125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01.10.2020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2433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01.10.2020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1485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01.10.2020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5039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01.10.2020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6386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01.10.2020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9187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01.10.2020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2455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01.10.2020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9519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01.10.2020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9417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01.10.2020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6262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01.10.2020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4789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FFC58-786E-4BB9-8A13-5B217BF10033}" type="datetimeFigureOut">
              <a:rPr lang="nb-NO" smtClean="0"/>
              <a:t>01.10.2020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176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vann, utendørs, båt, innsjø&#10;&#10;Automatisk generert beskrivelse">
            <a:extLst>
              <a:ext uri="{FF2B5EF4-FFF2-40B4-BE49-F238E27FC236}">
                <a16:creationId xmlns:a16="http://schemas.microsoft.com/office/drawing/2014/main" id="{7782CC90-FD8D-0143-9B8B-E71ADCB375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Bilde 2" descr="Et bilde som inneholder person, innendørs, bord, sitter&#10;&#10;Automatisk generert beskrivelse">
            <a:extLst>
              <a:ext uri="{FF2B5EF4-FFF2-40B4-BE49-F238E27FC236}">
                <a16:creationId xmlns:a16="http://schemas.microsoft.com/office/drawing/2014/main" id="{3F780B35-3F90-7943-9EE7-37442ADEB2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793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person, holder, hånd, telefon&#10;&#10;Automatisk generert beskrivelse">
            <a:extLst>
              <a:ext uri="{FF2B5EF4-FFF2-40B4-BE49-F238E27FC236}">
                <a16:creationId xmlns:a16="http://schemas.microsoft.com/office/drawing/2014/main" id="{1AE4703F-4708-6D44-BED9-4FE1B02FC4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AC127BC9-7D08-DE44-876A-26EB7B55A0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46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78"/>
    </mc:Choice>
    <mc:Fallback xmlns="">
      <p:transition spd="slow" advTm="947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person, innendørs, ung, holder&#10;&#10;Automatisk generert beskrivelse">
            <a:extLst>
              <a:ext uri="{FF2B5EF4-FFF2-40B4-BE49-F238E27FC236}">
                <a16:creationId xmlns:a16="http://schemas.microsoft.com/office/drawing/2014/main" id="{D253847E-D422-D046-A8FB-E5D4A2AA2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699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innendørs, bygning, bord, stor&#10;&#10;Automatisk generert beskrivelse">
            <a:extLst>
              <a:ext uri="{FF2B5EF4-FFF2-40B4-BE49-F238E27FC236}">
                <a16:creationId xmlns:a16="http://schemas.microsoft.com/office/drawing/2014/main" id="{13CD9319-145A-3441-A01D-DDBD11E690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9441" y="0"/>
            <a:ext cx="131108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717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gress, skilt, bilvei, stopp&#10;&#10;Automatisk generert beskrivelse">
            <a:extLst>
              <a:ext uri="{FF2B5EF4-FFF2-40B4-BE49-F238E27FC236}">
                <a16:creationId xmlns:a16="http://schemas.microsoft.com/office/drawing/2014/main" id="{5A864AF8-6BA8-EA4D-91A6-333F84B0B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344" y="0"/>
            <a:ext cx="124526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092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454125635B53D4DBFEEC34A91AC165F" ma:contentTypeVersion="12" ma:contentTypeDescription="Opprett et nytt dokument." ma:contentTypeScope="" ma:versionID="fefcd670f67063a8e9610c4b080ce99e">
  <xsd:schema xmlns:xsd="http://www.w3.org/2001/XMLSchema" xmlns:xs="http://www.w3.org/2001/XMLSchema" xmlns:p="http://schemas.microsoft.com/office/2006/metadata/properties" xmlns:ns2="fdd7afe4-c2ae-483b-8517-6bba6d00ba89" xmlns:ns3="de7f0c4d-6f74-4f76-8242-0cbe82d90985" targetNamespace="http://schemas.microsoft.com/office/2006/metadata/properties" ma:root="true" ma:fieldsID="9a931ae597a7747dc6dd43331fd691c3" ns2:_="" ns3:_="">
    <xsd:import namespace="fdd7afe4-c2ae-483b-8517-6bba6d00ba89"/>
    <xsd:import namespace="de7f0c4d-6f74-4f76-8242-0cbe82d909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d7afe4-c2ae-483b-8517-6bba6d00ba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7f0c4d-6f74-4f76-8242-0cbe82d9098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62DA72-B35A-4FA5-9B3C-BA6618F074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BCF47CE-4FE5-45B6-8364-9C942B46988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7E6C78A-A0A0-464A-9B3D-F48C9C0F5E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d7afe4-c2ae-483b-8517-6bba6d00ba89"/>
    <ds:schemaRef ds:uri="de7f0c4d-6f74-4f76-8242-0cbe82d909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4947</TotalTime>
  <Words>0</Words>
  <Application>Microsoft Macintosh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Grete Haukelid</dc:creator>
  <cp:lastModifiedBy>Vegard Heldal</cp:lastModifiedBy>
  <cp:revision>99</cp:revision>
  <dcterms:created xsi:type="dcterms:W3CDTF">2016-02-17T11:12:27Z</dcterms:created>
  <dcterms:modified xsi:type="dcterms:W3CDTF">2020-10-01T07:11:06Z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0x010100F454125635B53D4DBFEEC34A91AC165F</vt:lpwstr>
  </property>
</Properties>
</file>