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3" r:id="rId5"/>
    <p:sldId id="296" r:id="rId6"/>
    <p:sldId id="311" r:id="rId7"/>
    <p:sldId id="310" r:id="rId8"/>
    <p:sldId id="312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8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31.08.2020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31.08.2020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31.08.2020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31.08.2020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vann, utendørs, båt, innsjø&#10;&#10;Automatisk generert beskrivelse">
            <a:extLst>
              <a:ext uri="{FF2B5EF4-FFF2-40B4-BE49-F238E27FC236}">
                <a16:creationId xmlns:a16="http://schemas.microsoft.com/office/drawing/2014/main" id="{7782CC90-FD8D-0143-9B8B-E71ADCB37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erson, holder, hånd, telefon&#10;&#10;Automatisk generert beskrivelse">
            <a:extLst>
              <a:ext uri="{FF2B5EF4-FFF2-40B4-BE49-F238E27FC236}">
                <a16:creationId xmlns:a16="http://schemas.microsoft.com/office/drawing/2014/main" id="{1AE4703F-4708-6D44-BED9-4FE1B02FC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8"/>
    </mc:Choice>
    <mc:Fallback xmlns="">
      <p:transition spd="slow" advTm="94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innendørs, ung, holder&#10;&#10;Automatisk generert beskrivelse">
            <a:extLst>
              <a:ext uri="{FF2B5EF4-FFF2-40B4-BE49-F238E27FC236}">
                <a16:creationId xmlns:a16="http://schemas.microsoft.com/office/drawing/2014/main" id="{D253847E-D422-D046-A8FB-E5D4A2AA2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80A6A1E-1FBF-3842-986D-E449D6B17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4"/>
    </mc:Choice>
    <mc:Fallback xmlns="">
      <p:transition spd="slow" advTm="861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mann, vann, båt&#10;&#10;Automatisk generert beskrivelse">
            <a:extLst>
              <a:ext uri="{FF2B5EF4-FFF2-40B4-BE49-F238E27FC236}">
                <a16:creationId xmlns:a16="http://schemas.microsoft.com/office/drawing/2014/main" id="{A128F25F-F772-DF41-9E75-9FAC80A8E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7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54125635B53D4DBFEEC34A91AC165F" ma:contentTypeVersion="12" ma:contentTypeDescription="Opprett et nytt dokument." ma:contentTypeScope="" ma:versionID="fefcd670f67063a8e9610c4b080ce99e">
  <xsd:schema xmlns:xsd="http://www.w3.org/2001/XMLSchema" xmlns:xs="http://www.w3.org/2001/XMLSchema" xmlns:p="http://schemas.microsoft.com/office/2006/metadata/properties" xmlns:ns2="fdd7afe4-c2ae-483b-8517-6bba6d00ba89" xmlns:ns3="de7f0c4d-6f74-4f76-8242-0cbe82d90985" targetNamespace="http://schemas.microsoft.com/office/2006/metadata/properties" ma:root="true" ma:fieldsID="9a931ae597a7747dc6dd43331fd691c3" ns2:_="" ns3:_="">
    <xsd:import namespace="fdd7afe4-c2ae-483b-8517-6bba6d00ba89"/>
    <xsd:import namespace="de7f0c4d-6f74-4f76-8242-0cbe82d909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7afe4-c2ae-483b-8517-6bba6d00b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f0c4d-6f74-4f76-8242-0cbe82d909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E6C78A-A0A0-464A-9B3D-F48C9C0F5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7afe4-c2ae-483b-8517-6bba6d00ba89"/>
    <ds:schemaRef ds:uri="de7f0c4d-6f74-4f76-8242-0cbe82d90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CF47CE-4FE5-45B6-8364-9C942B4698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4943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Vegard Heldal</cp:lastModifiedBy>
  <cp:revision>98</cp:revision>
  <dcterms:created xsi:type="dcterms:W3CDTF">2016-02-17T11:12:27Z</dcterms:created>
  <dcterms:modified xsi:type="dcterms:W3CDTF">2020-08-31T10:30:06Z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0x010100F454125635B53D4DBFEEC34A91AC165F</vt:lpwstr>
  </property>
</Properties>
</file>