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14" r:id="rId5"/>
    <p:sldId id="316" r:id="rId6"/>
    <p:sldId id="323" r:id="rId7"/>
    <p:sldId id="324" r:id="rId8"/>
    <p:sldId id="322" r:id="rId9"/>
    <p:sldId id="325" r:id="rId10"/>
    <p:sldId id="318" r:id="rId11"/>
    <p:sldId id="326" r:id="rId12"/>
    <p:sldId id="312" r:id="rId1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88" autoAdjust="0"/>
    <p:restoredTop sz="94660"/>
  </p:normalViewPr>
  <p:slideViewPr>
    <p:cSldViewPr snapToGrid="0">
      <p:cViewPr>
        <p:scale>
          <a:sx n="78" d="100"/>
          <a:sy n="78" d="100"/>
        </p:scale>
        <p:origin x="688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612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243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1485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503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6386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9187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245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951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9417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6262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FFC58-786E-4BB9-8A13-5B217BF1003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4789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FC58-786E-4BB9-8A13-5B217BF10033}" type="datetimeFigureOut">
              <a:rPr lang="nb-NO" smtClean="0"/>
              <a:t>27.08.2021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D9235-1295-48DF-B210-7CBEA84075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176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nlm.no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bakke, utendørs, skilt&#10;&#10;Automatisk generert beskrivelse">
            <a:extLst>
              <a:ext uri="{FF2B5EF4-FFF2-40B4-BE49-F238E27FC236}">
                <a16:creationId xmlns:a16="http://schemas.microsoft.com/office/drawing/2014/main" id="{9328D9CD-263D-D342-BF3F-643550503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89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3F5F6C72-DAB8-FC4D-A98F-B04AE89A2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95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mann, person&#10;&#10;Automatisk generert beskrivelse">
            <a:extLst>
              <a:ext uri="{FF2B5EF4-FFF2-40B4-BE49-F238E27FC236}">
                <a16:creationId xmlns:a16="http://schemas.microsoft.com/office/drawing/2014/main" id="{8A105E84-655F-8847-8E50-FC785CFF8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63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mobil, telefon, person&#10;&#10;Automatisk generert beskrivelse">
            <a:extLst>
              <a:ext uri="{FF2B5EF4-FFF2-40B4-BE49-F238E27FC236}">
                <a16:creationId xmlns:a16="http://schemas.microsoft.com/office/drawing/2014/main" id="{4A54D8F3-EC9B-F745-B63F-2D942A8D5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14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person, skjermbilde&#10;&#10;Automatisk generert beskrivelse">
            <a:extLst>
              <a:ext uri="{FF2B5EF4-FFF2-40B4-BE49-F238E27FC236}">
                <a16:creationId xmlns:a16="http://schemas.microsoft.com/office/drawing/2014/main" id="{9B9A1734-9BAA-2C41-A2F4-91E60B882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46050"/>
            <a:ext cx="116967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51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utendørs&#10;&#10;Automatisk generert beskrivelse">
            <a:extLst>
              <a:ext uri="{FF2B5EF4-FFF2-40B4-BE49-F238E27FC236}">
                <a16:creationId xmlns:a16="http://schemas.microsoft.com/office/drawing/2014/main" id="{B1E8AB8A-CC47-6140-84F2-318AC2570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04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</p:spTree>
    <p:extLst>
      <p:ext uri="{BB962C8B-B14F-4D97-AF65-F5344CB8AC3E}">
        <p14:creationId xmlns:p14="http://schemas.microsoft.com/office/powerpoint/2010/main" val="3349680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C6FF844-5BFB-CE43-8EC3-5ADFB4B48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80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64513331-22A9-9A47-B943-62776E412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r="146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17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454125635B53D4DBFEEC34A91AC165F" ma:contentTypeVersion="12" ma:contentTypeDescription="Opprett et nytt dokument." ma:contentTypeScope="" ma:versionID="fefcd670f67063a8e9610c4b080ce99e">
  <xsd:schema xmlns:xsd="http://www.w3.org/2001/XMLSchema" xmlns:xs="http://www.w3.org/2001/XMLSchema" xmlns:p="http://schemas.microsoft.com/office/2006/metadata/properties" xmlns:ns2="fdd7afe4-c2ae-483b-8517-6bba6d00ba89" xmlns:ns3="de7f0c4d-6f74-4f76-8242-0cbe82d90985" targetNamespace="http://schemas.microsoft.com/office/2006/metadata/properties" ma:root="true" ma:fieldsID="9a931ae597a7747dc6dd43331fd691c3" ns2:_="" ns3:_="">
    <xsd:import namespace="fdd7afe4-c2ae-483b-8517-6bba6d00ba89"/>
    <xsd:import namespace="de7f0c4d-6f74-4f76-8242-0cbe82d909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7afe4-c2ae-483b-8517-6bba6d00ba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7f0c4d-6f74-4f76-8242-0cbe82d9098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CF47CE-4FE5-45B6-8364-9C942B46988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362DA72-B35A-4FA5-9B3C-BA6618F074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E6C78A-A0A0-464A-9B3D-F48C9C0F5E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d7afe4-c2ae-483b-8517-6bba6d00ba89"/>
    <ds:schemaRef ds:uri="de7f0c4d-6f74-4f76-8242-0cbe82d909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18542</TotalTime>
  <Words>41</Words>
  <Application>Microsoft Macintosh PowerPoint</Application>
  <PresentationFormat>Widescreen</PresentationFormat>
  <Paragraphs>2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DIN-Bold</vt:lpstr>
      <vt:lpstr>DIN-Regular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Grete Haukelid</dc:creator>
  <cp:lastModifiedBy>Vegard Heldal</cp:lastModifiedBy>
  <cp:revision>126</cp:revision>
  <dcterms:created xsi:type="dcterms:W3CDTF">2016-02-17T11:12:27Z</dcterms:created>
  <dcterms:modified xsi:type="dcterms:W3CDTF">2021-09-01T12:59:54Z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0x010100F454125635B53D4DBFEEC34A91AC165F</vt:lpwstr>
  </property>
</Properties>
</file>