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290" r:id="rId6"/>
    <p:sldId id="295" r:id="rId7"/>
    <p:sldId id="300" r:id="rId8"/>
    <p:sldId id="293" r:id="rId9"/>
    <p:sldId id="29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12CAE28-BCAB-4031-A5E3-EBA976A25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2BF76-0588-44B8-AD28-680DFAE99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purl.org/dc/terms/"/>
    <ds:schemaRef ds:uri="a39d4a7e-fd69-444c-bc09-98920aa0da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f892c86-b1fb-40fa-9da1-1f7a44fd330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73</cp:revision>
  <dcterms:created xsi:type="dcterms:W3CDTF">2016-02-17T11:12:27Z</dcterms:created>
  <dcterms:modified xsi:type="dcterms:W3CDTF">2019-08-30T13:19:22Z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