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1"/>
  </p:notesMasterIdLst>
  <p:sldIdLst>
    <p:sldId id="401" r:id="rId5"/>
    <p:sldId id="322" r:id="rId6"/>
    <p:sldId id="388" r:id="rId7"/>
    <p:sldId id="400" r:id="rId8"/>
    <p:sldId id="403" r:id="rId9"/>
    <p:sldId id="404"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Åsa Iversen" initials="ÅI" lastIdx="1" clrIdx="0">
    <p:extLst>
      <p:ext uri="{19B8F6BF-5375-455C-9EA6-DF929625EA0E}">
        <p15:presenceInfo xmlns:p15="http://schemas.microsoft.com/office/powerpoint/2012/main" userId="S::aiversen@nlm.no::19f9666b-a5f4-4bbc-9093-0e0168fb5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F3C"/>
    <a:srgbClr val="DDC1BE"/>
    <a:srgbClr val="979D29"/>
    <a:srgbClr val="6F692E"/>
    <a:srgbClr val="6D5B2C"/>
    <a:srgbClr val="364024"/>
    <a:srgbClr val="776733"/>
    <a:srgbClr val="9DA233"/>
    <a:srgbClr val="6F503C"/>
    <a:srgbClr val="AFA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60C1B-344C-4097-8295-3AB7616AB6F5}" type="datetimeFigureOut">
              <a:rPr lang="nb-NO" smtClean="0"/>
              <a:t>31.03.2025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49BC7-329E-4756-A559-BBDA3DF5F97F}" type="slidenum">
              <a:rPr lang="nb-NO" smtClean="0"/>
              <a:t>‹#›</a:t>
            </a:fld>
            <a:endParaRPr lang="nb-NO"/>
          </a:p>
        </p:txBody>
      </p:sp>
    </p:spTree>
    <p:extLst>
      <p:ext uri="{BB962C8B-B14F-4D97-AF65-F5344CB8AC3E}">
        <p14:creationId xmlns:p14="http://schemas.microsoft.com/office/powerpoint/2010/main" val="421279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Mongolia</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49BC7-329E-4756-A559-BBDA3DF5F97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33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Monglia</a:t>
            </a: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49BC7-329E-4756-A559-BBDA3DF5F97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29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68EA4B-7724-904E-9B31-6ECF68399DAE}"/>
              </a:ext>
            </a:extLst>
          </p:cNvPr>
          <p:cNvSpPr>
            <a:spLocks noGrp="1"/>
          </p:cNvSpPr>
          <p:nvPr>
            <p:ph type="ctrTitle" hasCustomPrompt="1"/>
          </p:nvPr>
        </p:nvSpPr>
        <p:spPr>
          <a:xfrm>
            <a:off x="5363999" y="1817688"/>
            <a:ext cx="5989799" cy="2322312"/>
          </a:xfrm>
        </p:spPr>
        <p:txBody>
          <a:bodyPr anchor="b">
            <a:normAutofit/>
          </a:bodyPr>
          <a:lstStyle>
            <a:lvl1pPr algn="l">
              <a:defRPr sz="4800">
                <a:solidFill>
                  <a:schemeClr val="bg2"/>
                </a:solidFill>
              </a:defRPr>
            </a:lvl1pPr>
          </a:lstStyle>
          <a:p>
            <a:r>
              <a:rPr lang="nb-NO" dirty="0"/>
              <a:t>Klikk for å </a:t>
            </a:r>
            <a:br>
              <a:rPr lang="nb-NO" dirty="0"/>
            </a:br>
            <a:r>
              <a:rPr lang="nb-NO" dirty="0"/>
              <a:t>redigere tittelstil</a:t>
            </a:r>
          </a:p>
        </p:txBody>
      </p:sp>
      <p:sp>
        <p:nvSpPr>
          <p:cNvPr id="3" name="Undertittel 2">
            <a:extLst>
              <a:ext uri="{FF2B5EF4-FFF2-40B4-BE49-F238E27FC236}">
                <a16:creationId xmlns:a16="http://schemas.microsoft.com/office/drawing/2014/main" id="{97B8C7CA-F34D-8647-8BEA-1C32BD3373AE}"/>
              </a:ext>
            </a:extLst>
          </p:cNvPr>
          <p:cNvSpPr>
            <a:spLocks noGrp="1"/>
          </p:cNvSpPr>
          <p:nvPr>
            <p:ph type="subTitle" idx="1"/>
          </p:nvPr>
        </p:nvSpPr>
        <p:spPr>
          <a:xfrm>
            <a:off x="5364000" y="4489200"/>
            <a:ext cx="5989798" cy="986425"/>
          </a:xfrm>
        </p:spPr>
        <p:txBody>
          <a:bodyPr>
            <a:norm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 name="Grafikk">
            <a:extLst>
              <a:ext uri="{FF2B5EF4-FFF2-40B4-BE49-F238E27FC236}">
                <a16:creationId xmlns:a16="http://schemas.microsoft.com/office/drawing/2014/main" id="{6E38E331-F49F-334A-B7DE-B34C624ECA32}"/>
              </a:ext>
            </a:extLst>
          </p:cNvPr>
          <p:cNvSpPr/>
          <p:nvPr/>
        </p:nvSpPr>
        <p:spPr>
          <a:xfrm>
            <a:off x="2012580" y="1296782"/>
            <a:ext cx="2855093" cy="4290390"/>
          </a:xfrm>
          <a:custGeom>
            <a:avLst/>
            <a:gdLst>
              <a:gd name="connsiteX0" fmla="*/ 1859674 w 2094024"/>
              <a:gd name="connsiteY0" fmla="*/ 2234938 h 3146720"/>
              <a:gd name="connsiteX1" fmla="*/ 1857597 w 2094024"/>
              <a:gd name="connsiteY1" fmla="*/ 2244715 h 3146720"/>
              <a:gd name="connsiteX2" fmla="*/ 899268 w 2094024"/>
              <a:gd name="connsiteY2" fmla="*/ 2891717 h 3146720"/>
              <a:gd name="connsiteX3" fmla="*/ 254367 w 2094024"/>
              <a:gd name="connsiteY3" fmla="*/ 1930266 h 3146720"/>
              <a:gd name="connsiteX4" fmla="*/ 936492 w 2094024"/>
              <a:gd name="connsiteY4" fmla="*/ 1276856 h 3146720"/>
              <a:gd name="connsiteX5" fmla="*/ 936492 w 2094024"/>
              <a:gd name="connsiteY5" fmla="*/ 1645472 h 3146720"/>
              <a:gd name="connsiteX6" fmla="*/ 1420313 w 2094024"/>
              <a:gd name="connsiteY6" fmla="*/ 2131620 h 3146720"/>
              <a:gd name="connsiteX7" fmla="*/ 1904883 w 2094024"/>
              <a:gd name="connsiteY7" fmla="*/ 1646223 h 3146720"/>
              <a:gd name="connsiteX8" fmla="*/ 1747691 w 2094024"/>
              <a:gd name="connsiteY8" fmla="*/ 1287594 h 3146720"/>
              <a:gd name="connsiteX9" fmla="*/ 1738745 w 2094024"/>
              <a:gd name="connsiteY9" fmla="*/ 1279580 h 3146720"/>
              <a:gd name="connsiteX10" fmla="*/ 1737627 w 2094024"/>
              <a:gd name="connsiteY10" fmla="*/ 1278619 h 3146720"/>
              <a:gd name="connsiteX11" fmla="*/ 1733633 w 2094024"/>
              <a:gd name="connsiteY11" fmla="*/ 1275253 h 3146720"/>
              <a:gd name="connsiteX12" fmla="*/ 1725167 w 2094024"/>
              <a:gd name="connsiteY12" fmla="*/ 1268041 h 3146720"/>
              <a:gd name="connsiteX13" fmla="*/ 1721812 w 2094024"/>
              <a:gd name="connsiteY13" fmla="*/ 1265316 h 3146720"/>
              <a:gd name="connsiteX14" fmla="*/ 1175315 w 2094024"/>
              <a:gd name="connsiteY14" fmla="*/ 1035332 h 3146720"/>
              <a:gd name="connsiteX15" fmla="*/ 1175315 w 2094024"/>
              <a:gd name="connsiteY15" fmla="*/ 542828 h 3146720"/>
              <a:gd name="connsiteX16" fmla="*/ 1476120 w 2094024"/>
              <a:gd name="connsiteY16" fmla="*/ 542828 h 3146720"/>
              <a:gd name="connsiteX17" fmla="*/ 1476120 w 2094024"/>
              <a:gd name="connsiteY17" fmla="*/ 302426 h 3146720"/>
              <a:gd name="connsiteX18" fmla="*/ 1175315 w 2094024"/>
              <a:gd name="connsiteY18" fmla="*/ 302426 h 3146720"/>
              <a:gd name="connsiteX19" fmla="*/ 1175315 w 2094024"/>
              <a:gd name="connsiteY19" fmla="*/ 0 h 3146720"/>
              <a:gd name="connsiteX20" fmla="*/ 935693 w 2094024"/>
              <a:gd name="connsiteY20" fmla="*/ 0 h 3146720"/>
              <a:gd name="connsiteX21" fmla="*/ 935693 w 2094024"/>
              <a:gd name="connsiteY21" fmla="*/ 302907 h 3146720"/>
              <a:gd name="connsiteX22" fmla="*/ 635527 w 2094024"/>
              <a:gd name="connsiteY22" fmla="*/ 302907 h 3146720"/>
              <a:gd name="connsiteX23" fmla="*/ 635527 w 2094024"/>
              <a:gd name="connsiteY23" fmla="*/ 543309 h 3146720"/>
              <a:gd name="connsiteX24" fmla="*/ 936332 w 2094024"/>
              <a:gd name="connsiteY24" fmla="*/ 543309 h 3146720"/>
              <a:gd name="connsiteX25" fmla="*/ 936332 w 2094024"/>
              <a:gd name="connsiteY25" fmla="*/ 1035011 h 3146720"/>
              <a:gd name="connsiteX26" fmla="*/ 6886 w 2094024"/>
              <a:gd name="connsiteY26" fmla="*/ 2207339 h 3146720"/>
              <a:gd name="connsiteX27" fmla="*/ 1175408 w 2094024"/>
              <a:gd name="connsiteY27" fmla="*/ 3139812 h 3146720"/>
              <a:gd name="connsiteX28" fmla="*/ 2092107 w 2094024"/>
              <a:gd name="connsiteY28" fmla="*/ 2290231 h 3146720"/>
              <a:gd name="connsiteX29" fmla="*/ 2092107 w 2094024"/>
              <a:gd name="connsiteY29" fmla="*/ 2288949 h 3146720"/>
              <a:gd name="connsiteX30" fmla="*/ 2094024 w 2094024"/>
              <a:gd name="connsiteY30" fmla="*/ 2277409 h 3146720"/>
              <a:gd name="connsiteX31" fmla="*/ 1175634 w 2094024"/>
              <a:gd name="connsiteY31" fmla="*/ 1277016 h 3146720"/>
              <a:gd name="connsiteX32" fmla="*/ 1571649 w 2094024"/>
              <a:gd name="connsiteY32" fmla="*/ 1451869 h 3146720"/>
              <a:gd name="connsiteX33" fmla="*/ 1584748 w 2094024"/>
              <a:gd name="connsiteY33" fmla="*/ 1462927 h 3146720"/>
              <a:gd name="connsiteX34" fmla="*/ 1585547 w 2094024"/>
              <a:gd name="connsiteY34" fmla="*/ 1462927 h 3146720"/>
              <a:gd name="connsiteX35" fmla="*/ 1585547 w 2094024"/>
              <a:gd name="connsiteY35" fmla="*/ 1462927 h 3146720"/>
              <a:gd name="connsiteX36" fmla="*/ 1602818 w 2094024"/>
              <a:gd name="connsiteY36" fmla="*/ 1810408 h 3146720"/>
              <a:gd name="connsiteX37" fmla="*/ 1256465 w 2094024"/>
              <a:gd name="connsiteY37" fmla="*/ 1827735 h 3146720"/>
              <a:gd name="connsiteX38" fmla="*/ 1175794 w 2094024"/>
              <a:gd name="connsiteY38" fmla="*/ 1645953 h 3146720"/>
              <a:gd name="connsiteX39" fmla="*/ 1175794 w 2094024"/>
              <a:gd name="connsiteY39" fmla="*/ 1277337 h 314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4024" h="3146720">
                <a:moveTo>
                  <a:pt x="1859674" y="2234938"/>
                </a:moveTo>
                <a:cubicBezTo>
                  <a:pt x="1859674" y="2238304"/>
                  <a:pt x="1858237" y="2241509"/>
                  <a:pt x="1857597" y="2244715"/>
                </a:cubicBezTo>
                <a:cubicBezTo>
                  <a:pt x="1771047" y="2688877"/>
                  <a:pt x="1341988" y="2978549"/>
                  <a:pt x="899268" y="2891717"/>
                </a:cubicBezTo>
                <a:cubicBezTo>
                  <a:pt x="456548" y="2804884"/>
                  <a:pt x="167816" y="2374428"/>
                  <a:pt x="254367" y="1930266"/>
                </a:cubicBezTo>
                <a:cubicBezTo>
                  <a:pt x="320777" y="1589462"/>
                  <a:pt x="594087" y="1327657"/>
                  <a:pt x="936492" y="1276856"/>
                </a:cubicBezTo>
                <a:lnTo>
                  <a:pt x="936492" y="1645472"/>
                </a:lnTo>
                <a:cubicBezTo>
                  <a:pt x="936285" y="1913757"/>
                  <a:pt x="1152899" y="2131413"/>
                  <a:pt x="1420313" y="2131620"/>
                </a:cubicBezTo>
                <a:cubicBezTo>
                  <a:pt x="1687727" y="2131827"/>
                  <a:pt x="1904676" y="1914507"/>
                  <a:pt x="1904883" y="1646223"/>
                </a:cubicBezTo>
                <a:cubicBezTo>
                  <a:pt x="1904988" y="1509842"/>
                  <a:pt x="1847944" y="1379699"/>
                  <a:pt x="1747691" y="1287594"/>
                </a:cubicBezTo>
                <a:lnTo>
                  <a:pt x="1738745" y="1279580"/>
                </a:lnTo>
                <a:lnTo>
                  <a:pt x="1737627" y="1278619"/>
                </a:lnTo>
                <a:lnTo>
                  <a:pt x="1733633" y="1275253"/>
                </a:lnTo>
                <a:lnTo>
                  <a:pt x="1725167" y="1268041"/>
                </a:lnTo>
                <a:lnTo>
                  <a:pt x="1721812" y="1265316"/>
                </a:lnTo>
                <a:cubicBezTo>
                  <a:pt x="1565190" y="1138013"/>
                  <a:pt x="1375592" y="1058224"/>
                  <a:pt x="1175315" y="1035332"/>
                </a:cubicBezTo>
                <a:lnTo>
                  <a:pt x="1175315" y="542828"/>
                </a:lnTo>
                <a:lnTo>
                  <a:pt x="1476120" y="542828"/>
                </a:lnTo>
                <a:lnTo>
                  <a:pt x="1476120" y="302426"/>
                </a:lnTo>
                <a:lnTo>
                  <a:pt x="1175315" y="302426"/>
                </a:lnTo>
                <a:lnTo>
                  <a:pt x="1175315" y="0"/>
                </a:lnTo>
                <a:lnTo>
                  <a:pt x="935693" y="0"/>
                </a:lnTo>
                <a:lnTo>
                  <a:pt x="935693" y="302907"/>
                </a:lnTo>
                <a:lnTo>
                  <a:pt x="635527" y="302907"/>
                </a:lnTo>
                <a:lnTo>
                  <a:pt x="635527" y="543309"/>
                </a:lnTo>
                <a:lnTo>
                  <a:pt x="936332" y="543309"/>
                </a:lnTo>
                <a:lnTo>
                  <a:pt x="936332" y="1035011"/>
                </a:lnTo>
                <a:cubicBezTo>
                  <a:pt x="356994" y="1101245"/>
                  <a:pt x="-59133" y="1626114"/>
                  <a:pt x="6886" y="2207339"/>
                </a:cubicBezTo>
                <a:cubicBezTo>
                  <a:pt x="72905" y="2788564"/>
                  <a:pt x="596070" y="3206046"/>
                  <a:pt x="1175408" y="3139812"/>
                </a:cubicBezTo>
                <a:cubicBezTo>
                  <a:pt x="1632958" y="3087502"/>
                  <a:pt x="2003928" y="2743694"/>
                  <a:pt x="2092107" y="2290231"/>
                </a:cubicBezTo>
                <a:cubicBezTo>
                  <a:pt x="2092107" y="2290231"/>
                  <a:pt x="2092107" y="2289429"/>
                  <a:pt x="2092107" y="2288949"/>
                </a:cubicBezTo>
                <a:cubicBezTo>
                  <a:pt x="2092906" y="2285102"/>
                  <a:pt x="2093385" y="2281256"/>
                  <a:pt x="2094024" y="2277409"/>
                </a:cubicBezTo>
                <a:close/>
                <a:moveTo>
                  <a:pt x="1175634" y="1277016"/>
                </a:moveTo>
                <a:cubicBezTo>
                  <a:pt x="1320910" y="1298511"/>
                  <a:pt x="1457719" y="1358916"/>
                  <a:pt x="1571649" y="1451869"/>
                </a:cubicBezTo>
                <a:lnTo>
                  <a:pt x="1584748" y="1462927"/>
                </a:lnTo>
                <a:lnTo>
                  <a:pt x="1585547" y="1462927"/>
                </a:lnTo>
                <a:lnTo>
                  <a:pt x="1585547" y="1462927"/>
                </a:lnTo>
                <a:cubicBezTo>
                  <a:pt x="1685959" y="1554096"/>
                  <a:pt x="1693691" y="1709669"/>
                  <a:pt x="1602818" y="1810408"/>
                </a:cubicBezTo>
                <a:cubicBezTo>
                  <a:pt x="1511945" y="1911147"/>
                  <a:pt x="1356877" y="1918905"/>
                  <a:pt x="1256465" y="1827735"/>
                </a:cubicBezTo>
                <a:cubicBezTo>
                  <a:pt x="1205259" y="1781242"/>
                  <a:pt x="1175969" y="1715241"/>
                  <a:pt x="1175794" y="1645953"/>
                </a:cubicBezTo>
                <a:lnTo>
                  <a:pt x="1175794" y="1277337"/>
                </a:lnTo>
                <a:close/>
              </a:path>
            </a:pathLst>
          </a:custGeom>
          <a:solidFill>
            <a:schemeClr val="bg2"/>
          </a:solidFill>
          <a:ln w="15937" cap="flat">
            <a:noFill/>
            <a:prstDash val="solid"/>
            <a:miter/>
          </a:ln>
        </p:spPr>
        <p:txBody>
          <a:bodyPr rtlCol="0" anchor="ctr"/>
          <a:lstStyle/>
          <a:p>
            <a:endParaRPr lang="nb-NO">
              <a:solidFill>
                <a:schemeClr val="tx1"/>
              </a:solidFill>
            </a:endParaRPr>
          </a:p>
        </p:txBody>
      </p:sp>
      <p:grpSp>
        <p:nvGrpSpPr>
          <p:cNvPr id="9" name="Grafikk 8">
            <a:extLst>
              <a:ext uri="{FF2B5EF4-FFF2-40B4-BE49-F238E27FC236}">
                <a16:creationId xmlns:a16="http://schemas.microsoft.com/office/drawing/2014/main" id="{4275A7F7-B5AD-5E46-B519-178916016CF9}"/>
              </a:ext>
            </a:extLst>
          </p:cNvPr>
          <p:cNvGrpSpPr/>
          <p:nvPr userDrawn="1"/>
        </p:nvGrpSpPr>
        <p:grpSpPr>
          <a:xfrm>
            <a:off x="9374422" y="424130"/>
            <a:ext cx="1994103" cy="614544"/>
            <a:chOff x="2259601" y="3344251"/>
            <a:chExt cx="6054368" cy="1865840"/>
          </a:xfrm>
          <a:solidFill>
            <a:schemeClr val="bg2"/>
          </a:solidFill>
        </p:grpSpPr>
        <p:grpSp>
          <p:nvGrpSpPr>
            <p:cNvPr id="10" name="Grafikk 8">
              <a:extLst>
                <a:ext uri="{FF2B5EF4-FFF2-40B4-BE49-F238E27FC236}">
                  <a16:creationId xmlns:a16="http://schemas.microsoft.com/office/drawing/2014/main" id="{4B8DB7E7-64D5-6A4D-BC9A-1FDC180C3A50}"/>
                </a:ext>
              </a:extLst>
            </p:cNvPr>
            <p:cNvGrpSpPr/>
            <p:nvPr/>
          </p:nvGrpSpPr>
          <p:grpSpPr>
            <a:xfrm>
              <a:off x="2259601" y="3344251"/>
              <a:ext cx="1247850" cy="1865840"/>
              <a:chOff x="2259601" y="3344251"/>
              <a:chExt cx="1247850" cy="1865840"/>
            </a:xfrm>
            <a:grpFill/>
          </p:grpSpPr>
          <p:sp>
            <p:nvSpPr>
              <p:cNvPr id="29" name="Grafikk 8">
                <a:extLst>
                  <a:ext uri="{FF2B5EF4-FFF2-40B4-BE49-F238E27FC236}">
                    <a16:creationId xmlns:a16="http://schemas.microsoft.com/office/drawing/2014/main" id="{9BBB2866-B7DB-9D44-AF97-3A80CC421E4F}"/>
                  </a:ext>
                </a:extLst>
              </p:cNvPr>
              <p:cNvSpPr/>
              <p:nvPr/>
            </p:nvSpPr>
            <p:spPr>
              <a:xfrm>
                <a:off x="3203434" y="4211739"/>
                <a:ext cx="665" cy="570"/>
              </a:xfrm>
              <a:custGeom>
                <a:avLst/>
                <a:gdLst>
                  <a:gd name="connsiteX0" fmla="*/ 0 w 665"/>
                  <a:gd name="connsiteY0" fmla="*/ 0 h 570"/>
                  <a:gd name="connsiteX1" fmla="*/ 666 w 665"/>
                  <a:gd name="connsiteY1" fmla="*/ 570 h 570"/>
                  <a:gd name="connsiteX2" fmla="*/ 476 w 665"/>
                  <a:gd name="connsiteY2" fmla="*/ 38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cubicBezTo>
                      <a:pt x="190" y="190"/>
                      <a:pt x="476" y="380"/>
                      <a:pt x="666" y="570"/>
                    </a:cubicBezTo>
                    <a:cubicBezTo>
                      <a:pt x="571" y="475"/>
                      <a:pt x="571" y="475"/>
                      <a:pt x="476" y="380"/>
                    </a:cubicBezTo>
                    <a:lnTo>
                      <a:pt x="0" y="0"/>
                    </a:lnTo>
                    <a:close/>
                  </a:path>
                </a:pathLst>
              </a:custGeom>
              <a:grpFill/>
              <a:ln w="9515" cap="flat">
                <a:noFill/>
                <a:prstDash val="solid"/>
                <a:miter/>
              </a:ln>
            </p:spPr>
            <p:txBody>
              <a:bodyPr rtlCol="0" anchor="ctr"/>
              <a:lstStyle/>
              <a:p>
                <a:endParaRPr lang="nb-NO"/>
              </a:p>
            </p:txBody>
          </p:sp>
          <p:sp>
            <p:nvSpPr>
              <p:cNvPr id="30" name="Grafikk 8">
                <a:extLst>
                  <a:ext uri="{FF2B5EF4-FFF2-40B4-BE49-F238E27FC236}">
                    <a16:creationId xmlns:a16="http://schemas.microsoft.com/office/drawing/2014/main" id="{15A0B30E-A4B7-2241-9C76-7DE306591E9E}"/>
                  </a:ext>
                </a:extLst>
              </p:cNvPr>
              <p:cNvSpPr/>
              <p:nvPr/>
            </p:nvSpPr>
            <p:spPr>
              <a:xfrm>
                <a:off x="3294687" y="4102543"/>
                <a:ext cx="665" cy="570"/>
              </a:xfrm>
              <a:custGeom>
                <a:avLst/>
                <a:gdLst>
                  <a:gd name="connsiteX0" fmla="*/ 0 w 665"/>
                  <a:gd name="connsiteY0" fmla="*/ 0 h 570"/>
                  <a:gd name="connsiteX1" fmla="*/ 0 w 665"/>
                  <a:gd name="connsiteY1" fmla="*/ 0 h 570"/>
                  <a:gd name="connsiteX2" fmla="*/ 666 w 665"/>
                  <a:gd name="connsiteY2" fmla="*/ 57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lnTo>
                      <a:pt x="0" y="0"/>
                    </a:lnTo>
                    <a:lnTo>
                      <a:pt x="666" y="570"/>
                    </a:lnTo>
                    <a:cubicBezTo>
                      <a:pt x="476" y="475"/>
                      <a:pt x="285" y="190"/>
                      <a:pt x="0" y="0"/>
                    </a:cubicBezTo>
                    <a:close/>
                  </a:path>
                </a:pathLst>
              </a:custGeom>
              <a:grpFill/>
              <a:ln w="9515" cap="flat">
                <a:noFill/>
                <a:prstDash val="solid"/>
                <a:miter/>
              </a:ln>
            </p:spPr>
            <p:txBody>
              <a:bodyPr rtlCol="0" anchor="ctr"/>
              <a:lstStyle/>
              <a:p>
                <a:endParaRPr lang="nb-NO"/>
              </a:p>
            </p:txBody>
          </p:sp>
          <p:sp>
            <p:nvSpPr>
              <p:cNvPr id="31" name="Grafikk 8">
                <a:extLst>
                  <a:ext uri="{FF2B5EF4-FFF2-40B4-BE49-F238E27FC236}">
                    <a16:creationId xmlns:a16="http://schemas.microsoft.com/office/drawing/2014/main" id="{D98D898D-8BDE-6745-9C99-4B1DE7EA4F38}"/>
                  </a:ext>
                </a:extLst>
              </p:cNvPr>
              <p:cNvSpPr/>
              <p:nvPr/>
            </p:nvSpPr>
            <p:spPr>
              <a:xfrm>
                <a:off x="3505834" y="4701744"/>
                <a:ext cx="94" cy="760"/>
              </a:xfrm>
              <a:custGeom>
                <a:avLst/>
                <a:gdLst>
                  <a:gd name="connsiteX0" fmla="*/ 0 w 94"/>
                  <a:gd name="connsiteY0" fmla="*/ 760 h 760"/>
                  <a:gd name="connsiteX1" fmla="*/ 95 w 94"/>
                  <a:gd name="connsiteY1" fmla="*/ 0 h 760"/>
                  <a:gd name="connsiteX2" fmla="*/ 0 w 94"/>
                  <a:gd name="connsiteY2" fmla="*/ 760 h 760"/>
                  <a:gd name="connsiteX3" fmla="*/ 0 w 94"/>
                  <a:gd name="connsiteY3" fmla="*/ 760 h 760"/>
                </a:gdLst>
                <a:ahLst/>
                <a:cxnLst>
                  <a:cxn ang="0">
                    <a:pos x="connsiteX0" y="connsiteY0"/>
                  </a:cxn>
                  <a:cxn ang="0">
                    <a:pos x="connsiteX1" y="connsiteY1"/>
                  </a:cxn>
                  <a:cxn ang="0">
                    <a:pos x="connsiteX2" y="connsiteY2"/>
                  </a:cxn>
                  <a:cxn ang="0">
                    <a:pos x="connsiteX3" y="connsiteY3"/>
                  </a:cxn>
                </a:cxnLst>
                <a:rect l="l" t="t" r="r" b="b"/>
                <a:pathLst>
                  <a:path w="94" h="760">
                    <a:moveTo>
                      <a:pt x="0" y="760"/>
                    </a:moveTo>
                    <a:cubicBezTo>
                      <a:pt x="95" y="475"/>
                      <a:pt x="95" y="285"/>
                      <a:pt x="95" y="0"/>
                    </a:cubicBezTo>
                    <a:cubicBezTo>
                      <a:pt x="95" y="190"/>
                      <a:pt x="95" y="475"/>
                      <a:pt x="0" y="760"/>
                    </a:cubicBezTo>
                    <a:lnTo>
                      <a:pt x="0" y="760"/>
                    </a:lnTo>
                    <a:close/>
                  </a:path>
                </a:pathLst>
              </a:custGeom>
              <a:grpFill/>
              <a:ln w="9515" cap="flat">
                <a:noFill/>
                <a:prstDash val="solid"/>
                <a:miter/>
              </a:ln>
            </p:spPr>
            <p:txBody>
              <a:bodyPr rtlCol="0" anchor="ctr"/>
              <a:lstStyle/>
              <a:p>
                <a:endParaRPr lang="nb-NO"/>
              </a:p>
            </p:txBody>
          </p:sp>
          <p:sp>
            <p:nvSpPr>
              <p:cNvPr id="32" name="Grafikk 8">
                <a:extLst>
                  <a:ext uri="{FF2B5EF4-FFF2-40B4-BE49-F238E27FC236}">
                    <a16:creationId xmlns:a16="http://schemas.microsoft.com/office/drawing/2014/main" id="{34AA6F97-65C4-6048-8389-E606C6385DA8}"/>
                  </a:ext>
                </a:extLst>
              </p:cNvPr>
              <p:cNvSpPr/>
              <p:nvPr/>
            </p:nvSpPr>
            <p:spPr>
              <a:xfrm>
                <a:off x="3295448" y="4103208"/>
                <a:ext cx="5328" cy="4751"/>
              </a:xfrm>
              <a:custGeom>
                <a:avLst/>
                <a:gdLst>
                  <a:gd name="connsiteX0" fmla="*/ 3426 w 5328"/>
                  <a:gd name="connsiteY0" fmla="*/ 2946 h 4751"/>
                  <a:gd name="connsiteX1" fmla="*/ 0 w 5328"/>
                  <a:gd name="connsiteY1" fmla="*/ 0 h 4751"/>
                  <a:gd name="connsiteX2" fmla="*/ 5329 w 5328"/>
                  <a:gd name="connsiteY2" fmla="*/ 4752 h 4751"/>
                  <a:gd name="connsiteX3" fmla="*/ 3426 w 5328"/>
                  <a:gd name="connsiteY3" fmla="*/ 2946 h 4751"/>
                </a:gdLst>
                <a:ahLst/>
                <a:cxnLst>
                  <a:cxn ang="0">
                    <a:pos x="connsiteX0" y="connsiteY0"/>
                  </a:cxn>
                  <a:cxn ang="0">
                    <a:pos x="connsiteX1" y="connsiteY1"/>
                  </a:cxn>
                  <a:cxn ang="0">
                    <a:pos x="connsiteX2" y="connsiteY2"/>
                  </a:cxn>
                  <a:cxn ang="0">
                    <a:pos x="connsiteX3" y="connsiteY3"/>
                  </a:cxn>
                </a:cxnLst>
                <a:rect l="l" t="t" r="r" b="b"/>
                <a:pathLst>
                  <a:path w="5328" h="4751">
                    <a:moveTo>
                      <a:pt x="3426" y="2946"/>
                    </a:moveTo>
                    <a:lnTo>
                      <a:pt x="0" y="0"/>
                    </a:lnTo>
                    <a:cubicBezTo>
                      <a:pt x="1808" y="1521"/>
                      <a:pt x="3521" y="3231"/>
                      <a:pt x="5329" y="4752"/>
                    </a:cubicBezTo>
                    <a:cubicBezTo>
                      <a:pt x="4662" y="4182"/>
                      <a:pt x="4092" y="3516"/>
                      <a:pt x="3426" y="2946"/>
                    </a:cubicBezTo>
                    <a:close/>
                  </a:path>
                </a:pathLst>
              </a:custGeom>
              <a:grpFill/>
              <a:ln w="9515" cap="flat">
                <a:noFill/>
                <a:prstDash val="solid"/>
                <a:miter/>
              </a:ln>
            </p:spPr>
            <p:txBody>
              <a:bodyPr rtlCol="0" anchor="ctr"/>
              <a:lstStyle/>
              <a:p>
                <a:endParaRPr lang="nb-NO"/>
              </a:p>
            </p:txBody>
          </p:sp>
          <p:sp>
            <p:nvSpPr>
              <p:cNvPr id="33" name="Grafikk 8">
                <a:extLst>
                  <a:ext uri="{FF2B5EF4-FFF2-40B4-BE49-F238E27FC236}">
                    <a16:creationId xmlns:a16="http://schemas.microsoft.com/office/drawing/2014/main" id="{49512E25-93A9-CA41-AA08-18DF5FE9498A}"/>
                  </a:ext>
                </a:extLst>
              </p:cNvPr>
              <p:cNvSpPr/>
              <p:nvPr/>
            </p:nvSpPr>
            <p:spPr>
              <a:xfrm>
                <a:off x="3506024" y="4694902"/>
                <a:ext cx="1427" cy="6842"/>
              </a:xfrm>
              <a:custGeom>
                <a:avLst/>
                <a:gdLst>
                  <a:gd name="connsiteX0" fmla="*/ 1142 w 1427"/>
                  <a:gd name="connsiteY0" fmla="*/ 0 h 6842"/>
                  <a:gd name="connsiteX1" fmla="*/ 0 w 1427"/>
                  <a:gd name="connsiteY1" fmla="*/ 6843 h 6842"/>
                  <a:gd name="connsiteX2" fmla="*/ 1427 w 1427"/>
                  <a:gd name="connsiteY2" fmla="*/ 0 h 6842"/>
                  <a:gd name="connsiteX3" fmla="*/ 1142 w 1427"/>
                  <a:gd name="connsiteY3" fmla="*/ 0 h 6842"/>
                </a:gdLst>
                <a:ahLst/>
                <a:cxnLst>
                  <a:cxn ang="0">
                    <a:pos x="connsiteX0" y="connsiteY0"/>
                  </a:cxn>
                  <a:cxn ang="0">
                    <a:pos x="connsiteX1" y="connsiteY1"/>
                  </a:cxn>
                  <a:cxn ang="0">
                    <a:pos x="connsiteX2" y="connsiteY2"/>
                  </a:cxn>
                  <a:cxn ang="0">
                    <a:pos x="connsiteX3" y="connsiteY3"/>
                  </a:cxn>
                </a:cxnLst>
                <a:rect l="l" t="t" r="r" b="b"/>
                <a:pathLst>
                  <a:path w="1427" h="6842">
                    <a:moveTo>
                      <a:pt x="1142" y="0"/>
                    </a:moveTo>
                    <a:cubicBezTo>
                      <a:pt x="761" y="2281"/>
                      <a:pt x="381" y="4562"/>
                      <a:pt x="0" y="6843"/>
                    </a:cubicBezTo>
                    <a:cubicBezTo>
                      <a:pt x="476" y="4562"/>
                      <a:pt x="952" y="2281"/>
                      <a:pt x="1427" y="0"/>
                    </a:cubicBezTo>
                    <a:lnTo>
                      <a:pt x="1142" y="0"/>
                    </a:lnTo>
                    <a:close/>
                  </a:path>
                </a:pathLst>
              </a:custGeom>
              <a:grpFill/>
              <a:ln w="9515" cap="flat">
                <a:noFill/>
                <a:prstDash val="solid"/>
                <a:miter/>
              </a:ln>
            </p:spPr>
            <p:txBody>
              <a:bodyPr rtlCol="0" anchor="ctr"/>
              <a:lstStyle/>
              <a:p>
                <a:endParaRPr lang="nb-NO"/>
              </a:p>
            </p:txBody>
          </p:sp>
          <p:sp>
            <p:nvSpPr>
              <p:cNvPr id="34" name="Grafikk 8">
                <a:extLst>
                  <a:ext uri="{FF2B5EF4-FFF2-40B4-BE49-F238E27FC236}">
                    <a16:creationId xmlns:a16="http://schemas.microsoft.com/office/drawing/2014/main" id="{B7ED03AB-614E-E34A-8713-81B2A7EDBD35}"/>
                  </a:ext>
                </a:extLst>
              </p:cNvPr>
              <p:cNvSpPr/>
              <p:nvPr userDrawn="1"/>
            </p:nvSpPr>
            <p:spPr>
              <a:xfrm>
                <a:off x="2259601" y="3344251"/>
                <a:ext cx="1247469" cy="1865840"/>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grpFill/>
              <a:ln w="9515" cap="flat">
                <a:noFill/>
                <a:prstDash val="solid"/>
                <a:miter/>
              </a:ln>
            </p:spPr>
            <p:txBody>
              <a:bodyPr rtlCol="0" anchor="ctr"/>
              <a:lstStyle/>
              <a:p>
                <a:endParaRPr lang="nb-NO"/>
              </a:p>
            </p:txBody>
          </p:sp>
        </p:grpSp>
        <p:grpSp>
          <p:nvGrpSpPr>
            <p:cNvPr id="11" name="Grafikk 8">
              <a:extLst>
                <a:ext uri="{FF2B5EF4-FFF2-40B4-BE49-F238E27FC236}">
                  <a16:creationId xmlns:a16="http://schemas.microsoft.com/office/drawing/2014/main" id="{3A39CE65-29CF-284E-A953-DEE2FEC47A5D}"/>
                </a:ext>
              </a:extLst>
            </p:cNvPr>
            <p:cNvGrpSpPr/>
            <p:nvPr/>
          </p:nvGrpSpPr>
          <p:grpSpPr>
            <a:xfrm>
              <a:off x="3845629" y="4372730"/>
              <a:ext cx="4468340" cy="487724"/>
              <a:chOff x="3845629" y="4372730"/>
              <a:chExt cx="4468340" cy="487724"/>
            </a:xfrm>
            <a:grpFill/>
          </p:grpSpPr>
          <p:sp>
            <p:nvSpPr>
              <p:cNvPr id="12" name="Grafikk 8">
                <a:extLst>
                  <a:ext uri="{FF2B5EF4-FFF2-40B4-BE49-F238E27FC236}">
                    <a16:creationId xmlns:a16="http://schemas.microsoft.com/office/drawing/2014/main" id="{9D6A0D39-E25E-784C-8805-0A8ED50654C3}"/>
                  </a:ext>
                </a:extLst>
              </p:cNvPr>
              <p:cNvSpPr/>
              <p:nvPr/>
            </p:nvSpPr>
            <p:spPr>
              <a:xfrm>
                <a:off x="3845629" y="4382043"/>
                <a:ext cx="396506" cy="366268"/>
              </a:xfrm>
              <a:custGeom>
                <a:avLst/>
                <a:gdLst>
                  <a:gd name="connsiteX0" fmla="*/ 290696 w 396506"/>
                  <a:gd name="connsiteY0" fmla="*/ 0 h 366268"/>
                  <a:gd name="connsiteX1" fmla="*/ 396507 w 396506"/>
                  <a:gd name="connsiteY1" fmla="*/ 0 h 366268"/>
                  <a:gd name="connsiteX2" fmla="*/ 396507 w 396506"/>
                  <a:gd name="connsiteY2" fmla="*/ 366269 h 366268"/>
                  <a:gd name="connsiteX3" fmla="*/ 333135 w 396506"/>
                  <a:gd name="connsiteY3" fmla="*/ 366269 h 366268"/>
                  <a:gd name="connsiteX4" fmla="*/ 333135 w 396506"/>
                  <a:gd name="connsiteY4" fmla="*/ 55406 h 366268"/>
                  <a:gd name="connsiteX5" fmla="*/ 231510 w 396506"/>
                  <a:gd name="connsiteY5" fmla="*/ 366269 h 366268"/>
                  <a:gd name="connsiteX6" fmla="*/ 164997 w 396506"/>
                  <a:gd name="connsiteY6" fmla="*/ 366269 h 366268"/>
                  <a:gd name="connsiteX7" fmla="*/ 63373 w 396506"/>
                  <a:gd name="connsiteY7" fmla="*/ 59112 h 366268"/>
                  <a:gd name="connsiteX8" fmla="*/ 63373 w 396506"/>
                  <a:gd name="connsiteY8" fmla="*/ 366269 h 366268"/>
                  <a:gd name="connsiteX9" fmla="*/ 0 w 396506"/>
                  <a:gd name="connsiteY9" fmla="*/ 366269 h 366268"/>
                  <a:gd name="connsiteX10" fmla="*/ 0 w 396506"/>
                  <a:gd name="connsiteY10" fmla="*/ 0 h 366268"/>
                  <a:gd name="connsiteX11" fmla="*/ 106382 w 396506"/>
                  <a:gd name="connsiteY11" fmla="*/ 0 h 366268"/>
                  <a:gd name="connsiteX12" fmla="*/ 199157 w 396506"/>
                  <a:gd name="connsiteY12" fmla="*/ 293566 h 366268"/>
                  <a:gd name="connsiteX13" fmla="*/ 290696 w 396506"/>
                  <a:gd name="connsiteY13" fmla="*/ 0 h 36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06" h="366268">
                    <a:moveTo>
                      <a:pt x="290696" y="0"/>
                    </a:moveTo>
                    <a:lnTo>
                      <a:pt x="396507" y="0"/>
                    </a:lnTo>
                    <a:lnTo>
                      <a:pt x="396507" y="366269"/>
                    </a:lnTo>
                    <a:lnTo>
                      <a:pt x="333135" y="366269"/>
                    </a:lnTo>
                    <a:lnTo>
                      <a:pt x="333135" y="55406"/>
                    </a:lnTo>
                    <a:lnTo>
                      <a:pt x="231510" y="366269"/>
                    </a:lnTo>
                    <a:lnTo>
                      <a:pt x="164997" y="366269"/>
                    </a:lnTo>
                    <a:lnTo>
                      <a:pt x="63373" y="59112"/>
                    </a:lnTo>
                    <a:lnTo>
                      <a:pt x="63373" y="366269"/>
                    </a:lnTo>
                    <a:lnTo>
                      <a:pt x="0" y="366269"/>
                    </a:lnTo>
                    <a:lnTo>
                      <a:pt x="0" y="0"/>
                    </a:lnTo>
                    <a:lnTo>
                      <a:pt x="106382" y="0"/>
                    </a:lnTo>
                    <a:lnTo>
                      <a:pt x="199157" y="293566"/>
                    </a:lnTo>
                    <a:lnTo>
                      <a:pt x="290696" y="0"/>
                    </a:lnTo>
                    <a:close/>
                  </a:path>
                </a:pathLst>
              </a:custGeom>
              <a:grpFill/>
              <a:ln w="9515" cap="flat">
                <a:noFill/>
                <a:prstDash val="solid"/>
                <a:miter/>
              </a:ln>
            </p:spPr>
            <p:txBody>
              <a:bodyPr rtlCol="0" anchor="ctr"/>
              <a:lstStyle/>
              <a:p>
                <a:endParaRPr lang="nb-NO"/>
              </a:p>
            </p:txBody>
          </p:sp>
          <p:sp>
            <p:nvSpPr>
              <p:cNvPr id="14" name="Grafikk 8">
                <a:extLst>
                  <a:ext uri="{FF2B5EF4-FFF2-40B4-BE49-F238E27FC236}">
                    <a16:creationId xmlns:a16="http://schemas.microsoft.com/office/drawing/2014/main" id="{D48B9526-0E84-3A47-923D-5DC9E26B17F7}"/>
                  </a:ext>
                </a:extLst>
              </p:cNvPr>
              <p:cNvSpPr/>
              <p:nvPr/>
            </p:nvSpPr>
            <p:spPr>
              <a:xfrm>
                <a:off x="4307697" y="4372730"/>
                <a:ext cx="76503" cy="375677"/>
              </a:xfrm>
              <a:custGeom>
                <a:avLst/>
                <a:gdLst>
                  <a:gd name="connsiteX0" fmla="*/ 11038 w 76503"/>
                  <a:gd name="connsiteY0" fmla="*/ 65385 h 375677"/>
                  <a:gd name="connsiteX1" fmla="*/ 0 w 76503"/>
                  <a:gd name="connsiteY1" fmla="*/ 38204 h 375677"/>
                  <a:gd name="connsiteX2" fmla="*/ 11038 w 76503"/>
                  <a:gd name="connsiteY2" fmla="*/ 11024 h 375677"/>
                  <a:gd name="connsiteX3" fmla="*/ 38252 w 76503"/>
                  <a:gd name="connsiteY3" fmla="*/ 0 h 375677"/>
                  <a:gd name="connsiteX4" fmla="*/ 65466 w 76503"/>
                  <a:gd name="connsiteY4" fmla="*/ 11024 h 375677"/>
                  <a:gd name="connsiteX5" fmla="*/ 76504 w 76503"/>
                  <a:gd name="connsiteY5" fmla="*/ 38204 h 375677"/>
                  <a:gd name="connsiteX6" fmla="*/ 65466 w 76503"/>
                  <a:gd name="connsiteY6" fmla="*/ 65385 h 375677"/>
                  <a:gd name="connsiteX7" fmla="*/ 38252 w 76503"/>
                  <a:gd name="connsiteY7" fmla="*/ 76409 h 375677"/>
                  <a:gd name="connsiteX8" fmla="*/ 11038 w 76503"/>
                  <a:gd name="connsiteY8" fmla="*/ 65385 h 375677"/>
                  <a:gd name="connsiteX9" fmla="*/ 7898 w 76503"/>
                  <a:gd name="connsiteY9" fmla="*/ 114043 h 375677"/>
                  <a:gd name="connsiteX10" fmla="*/ 67654 w 76503"/>
                  <a:gd name="connsiteY10" fmla="*/ 114043 h 375677"/>
                  <a:gd name="connsiteX11" fmla="*/ 67654 w 76503"/>
                  <a:gd name="connsiteY11" fmla="*/ 375677 h 375677"/>
                  <a:gd name="connsiteX12" fmla="*/ 7898 w 76503"/>
                  <a:gd name="connsiteY12" fmla="*/ 375677 h 375677"/>
                  <a:gd name="connsiteX13" fmla="*/ 7898 w 76503"/>
                  <a:gd name="connsiteY13" fmla="*/ 114043 h 37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03" h="375677">
                    <a:moveTo>
                      <a:pt x="11038" y="65385"/>
                    </a:moveTo>
                    <a:cubicBezTo>
                      <a:pt x="3711" y="58067"/>
                      <a:pt x="0" y="49039"/>
                      <a:pt x="0" y="38204"/>
                    </a:cubicBezTo>
                    <a:cubicBezTo>
                      <a:pt x="0" y="27370"/>
                      <a:pt x="3711" y="18342"/>
                      <a:pt x="11038" y="11024"/>
                    </a:cubicBezTo>
                    <a:cubicBezTo>
                      <a:pt x="18365" y="3706"/>
                      <a:pt x="27404" y="0"/>
                      <a:pt x="38252" y="0"/>
                    </a:cubicBezTo>
                    <a:cubicBezTo>
                      <a:pt x="49100" y="0"/>
                      <a:pt x="58139" y="3706"/>
                      <a:pt x="65466" y="11024"/>
                    </a:cubicBezTo>
                    <a:cubicBezTo>
                      <a:pt x="72793" y="18342"/>
                      <a:pt x="76504" y="27465"/>
                      <a:pt x="76504" y="38204"/>
                    </a:cubicBezTo>
                    <a:cubicBezTo>
                      <a:pt x="76504" y="49039"/>
                      <a:pt x="72793" y="58067"/>
                      <a:pt x="65466" y="65385"/>
                    </a:cubicBezTo>
                    <a:cubicBezTo>
                      <a:pt x="58139" y="72703"/>
                      <a:pt x="49004" y="76409"/>
                      <a:pt x="38252" y="76409"/>
                    </a:cubicBezTo>
                    <a:cubicBezTo>
                      <a:pt x="27404" y="76314"/>
                      <a:pt x="18365" y="72703"/>
                      <a:pt x="11038" y="65385"/>
                    </a:cubicBezTo>
                    <a:close/>
                    <a:moveTo>
                      <a:pt x="7898" y="114043"/>
                    </a:moveTo>
                    <a:lnTo>
                      <a:pt x="67654" y="114043"/>
                    </a:lnTo>
                    <a:lnTo>
                      <a:pt x="67654" y="375677"/>
                    </a:lnTo>
                    <a:lnTo>
                      <a:pt x="7898" y="375677"/>
                    </a:lnTo>
                    <a:lnTo>
                      <a:pt x="7898" y="114043"/>
                    </a:lnTo>
                    <a:close/>
                  </a:path>
                </a:pathLst>
              </a:custGeom>
              <a:grpFill/>
              <a:ln w="9515" cap="flat">
                <a:noFill/>
                <a:prstDash val="solid"/>
                <a:miter/>
              </a:ln>
            </p:spPr>
            <p:txBody>
              <a:bodyPr rtlCol="0" anchor="ctr"/>
              <a:lstStyle/>
              <a:p>
                <a:endParaRPr lang="nb-NO"/>
              </a:p>
            </p:txBody>
          </p:sp>
          <p:sp>
            <p:nvSpPr>
              <p:cNvPr id="15" name="Grafikk 8">
                <a:extLst>
                  <a:ext uri="{FF2B5EF4-FFF2-40B4-BE49-F238E27FC236}">
                    <a16:creationId xmlns:a16="http://schemas.microsoft.com/office/drawing/2014/main" id="{479F44D5-9286-BD43-B84C-1D4838C85BEA}"/>
                  </a:ext>
                </a:extLst>
              </p:cNvPr>
              <p:cNvSpPr/>
              <p:nvPr/>
            </p:nvSpPr>
            <p:spPr>
              <a:xfrm>
                <a:off x="4421608"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2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80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70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2" y="0"/>
                    </a:cubicBezTo>
                    <a:cubicBezTo>
                      <a:pt x="137296" y="0"/>
                      <a:pt x="156422" y="3421"/>
                      <a:pt x="173359" y="10169"/>
                    </a:cubicBezTo>
                    <a:cubicBezTo>
                      <a:pt x="190297" y="16916"/>
                      <a:pt x="203523" y="26610"/>
                      <a:pt x="213229" y="39250"/>
                    </a:cubicBezTo>
                    <a:cubicBezTo>
                      <a:pt x="222839" y="51795"/>
                      <a:pt x="227597" y="66240"/>
                      <a:pt x="227597" y="82681"/>
                    </a:cubicBezTo>
                    <a:cubicBezTo>
                      <a:pt x="227597" y="87908"/>
                      <a:pt x="227121" y="93135"/>
                      <a:pt x="225980"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70" y="102449"/>
                    </a:cubicBezTo>
                    <a:cubicBezTo>
                      <a:pt x="91337" y="107011"/>
                      <a:pt x="107798" y="111192"/>
                      <a:pt x="130159" y="114994"/>
                    </a:cubicBezTo>
                    <a:cubicBezTo>
                      <a:pt x="152521" y="119555"/>
                      <a:pt x="170505"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345" y="276365"/>
                      <a:pt x="51753" y="267336"/>
                      <a:pt x="29867" y="249374"/>
                    </a:cubicBezTo>
                    <a:close/>
                  </a:path>
                </a:pathLst>
              </a:custGeom>
              <a:grpFill/>
              <a:ln w="9515" cap="flat">
                <a:noFill/>
                <a:prstDash val="solid"/>
                <a:miter/>
              </a:ln>
            </p:spPr>
            <p:txBody>
              <a:bodyPr rtlCol="0" anchor="ctr"/>
              <a:lstStyle/>
              <a:p>
                <a:endParaRPr lang="nb-NO"/>
              </a:p>
            </p:txBody>
          </p:sp>
          <p:sp>
            <p:nvSpPr>
              <p:cNvPr id="16" name="Grafikk 8">
                <a:extLst>
                  <a:ext uri="{FF2B5EF4-FFF2-40B4-BE49-F238E27FC236}">
                    <a16:creationId xmlns:a16="http://schemas.microsoft.com/office/drawing/2014/main" id="{2E312810-69A9-9448-9363-9D81FF004027}"/>
                  </a:ext>
                </a:extLst>
              </p:cNvPr>
              <p:cNvSpPr/>
              <p:nvPr/>
            </p:nvSpPr>
            <p:spPr>
              <a:xfrm>
                <a:off x="4649300" y="4372730"/>
                <a:ext cx="128838" cy="487724"/>
              </a:xfrm>
              <a:custGeom>
                <a:avLst/>
                <a:gdLst>
                  <a:gd name="connsiteX0" fmla="*/ 0 w 128838"/>
                  <a:gd name="connsiteY0" fmla="*/ 479266 h 487724"/>
                  <a:gd name="connsiteX1" fmla="*/ 0 w 128838"/>
                  <a:gd name="connsiteY1" fmla="*/ 427472 h 487724"/>
                  <a:gd name="connsiteX2" fmla="*/ 15700 w 128838"/>
                  <a:gd name="connsiteY2" fmla="*/ 433269 h 487724"/>
                  <a:gd name="connsiteX3" fmla="*/ 31972 w 128838"/>
                  <a:gd name="connsiteY3" fmla="*/ 435360 h 487724"/>
                  <a:gd name="connsiteX4" fmla="*/ 55570 w 128838"/>
                  <a:gd name="connsiteY4" fmla="*/ 422055 h 487724"/>
                  <a:gd name="connsiteX5" fmla="*/ 60328 w 128838"/>
                  <a:gd name="connsiteY5" fmla="*/ 385656 h 487724"/>
                  <a:gd name="connsiteX6" fmla="*/ 60328 w 128838"/>
                  <a:gd name="connsiteY6" fmla="*/ 114043 h 487724"/>
                  <a:gd name="connsiteX7" fmla="*/ 120084 w 128838"/>
                  <a:gd name="connsiteY7" fmla="*/ 114043 h 487724"/>
                  <a:gd name="connsiteX8" fmla="*/ 120084 w 128838"/>
                  <a:gd name="connsiteY8" fmla="*/ 385656 h 487724"/>
                  <a:gd name="connsiteX9" fmla="*/ 105907 w 128838"/>
                  <a:gd name="connsiteY9" fmla="*/ 455792 h 487724"/>
                  <a:gd name="connsiteX10" fmla="*/ 40916 w 128838"/>
                  <a:gd name="connsiteY10" fmla="*/ 487725 h 487724"/>
                  <a:gd name="connsiteX11" fmla="*/ 0 w 128838"/>
                  <a:gd name="connsiteY11" fmla="*/ 479266 h 487724"/>
                  <a:gd name="connsiteX12" fmla="*/ 63373 w 128838"/>
                  <a:gd name="connsiteY12" fmla="*/ 65385 h 487724"/>
                  <a:gd name="connsiteX13" fmla="*/ 52335 w 128838"/>
                  <a:gd name="connsiteY13" fmla="*/ 38204 h 487724"/>
                  <a:gd name="connsiteX14" fmla="*/ 63373 w 128838"/>
                  <a:gd name="connsiteY14" fmla="*/ 11024 h 487724"/>
                  <a:gd name="connsiteX15" fmla="*/ 90587 w 128838"/>
                  <a:gd name="connsiteY15" fmla="*/ 0 h 487724"/>
                  <a:gd name="connsiteX16" fmla="*/ 117801 w 128838"/>
                  <a:gd name="connsiteY16" fmla="*/ 11024 h 487724"/>
                  <a:gd name="connsiteX17" fmla="*/ 128839 w 128838"/>
                  <a:gd name="connsiteY17" fmla="*/ 38204 h 487724"/>
                  <a:gd name="connsiteX18" fmla="*/ 117801 w 128838"/>
                  <a:gd name="connsiteY18" fmla="*/ 65385 h 487724"/>
                  <a:gd name="connsiteX19" fmla="*/ 90587 w 128838"/>
                  <a:gd name="connsiteY19" fmla="*/ 76409 h 487724"/>
                  <a:gd name="connsiteX20" fmla="*/ 63373 w 128838"/>
                  <a:gd name="connsiteY20" fmla="*/ 65385 h 48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38" h="487724">
                    <a:moveTo>
                      <a:pt x="0" y="479266"/>
                    </a:moveTo>
                    <a:lnTo>
                      <a:pt x="0" y="427472"/>
                    </a:lnTo>
                    <a:cubicBezTo>
                      <a:pt x="4568" y="429943"/>
                      <a:pt x="9801" y="431843"/>
                      <a:pt x="15700" y="433269"/>
                    </a:cubicBezTo>
                    <a:cubicBezTo>
                      <a:pt x="21600" y="434694"/>
                      <a:pt x="27024" y="435360"/>
                      <a:pt x="31972" y="435360"/>
                    </a:cubicBezTo>
                    <a:cubicBezTo>
                      <a:pt x="44532" y="435360"/>
                      <a:pt x="52430" y="430893"/>
                      <a:pt x="55570" y="422055"/>
                    </a:cubicBezTo>
                    <a:cubicBezTo>
                      <a:pt x="58710" y="413121"/>
                      <a:pt x="60328" y="401052"/>
                      <a:pt x="60328" y="385656"/>
                    </a:cubicBezTo>
                    <a:lnTo>
                      <a:pt x="60328" y="114043"/>
                    </a:lnTo>
                    <a:lnTo>
                      <a:pt x="120084" y="114043"/>
                    </a:lnTo>
                    <a:lnTo>
                      <a:pt x="120084" y="385656"/>
                    </a:lnTo>
                    <a:cubicBezTo>
                      <a:pt x="120084" y="411126"/>
                      <a:pt x="115327" y="434504"/>
                      <a:pt x="105907" y="455792"/>
                    </a:cubicBezTo>
                    <a:cubicBezTo>
                      <a:pt x="96486" y="477081"/>
                      <a:pt x="74791" y="487725"/>
                      <a:pt x="40916" y="487725"/>
                    </a:cubicBezTo>
                    <a:cubicBezTo>
                      <a:pt x="25501" y="487629"/>
                      <a:pt x="11894" y="484874"/>
                      <a:pt x="0" y="479266"/>
                    </a:cubicBezTo>
                    <a:close/>
                    <a:moveTo>
                      <a:pt x="63373" y="65385"/>
                    </a:moveTo>
                    <a:cubicBezTo>
                      <a:pt x="56046" y="58067"/>
                      <a:pt x="52335" y="49039"/>
                      <a:pt x="52335" y="38204"/>
                    </a:cubicBezTo>
                    <a:cubicBezTo>
                      <a:pt x="52335" y="27370"/>
                      <a:pt x="56046" y="18342"/>
                      <a:pt x="63373" y="11024"/>
                    </a:cubicBezTo>
                    <a:cubicBezTo>
                      <a:pt x="70699" y="3706"/>
                      <a:pt x="79834" y="0"/>
                      <a:pt x="90587" y="0"/>
                    </a:cubicBezTo>
                    <a:cubicBezTo>
                      <a:pt x="101339" y="0"/>
                      <a:pt x="110474" y="3706"/>
                      <a:pt x="117801" y="11024"/>
                    </a:cubicBezTo>
                    <a:cubicBezTo>
                      <a:pt x="125128" y="18342"/>
                      <a:pt x="128839" y="27465"/>
                      <a:pt x="128839" y="38204"/>
                    </a:cubicBezTo>
                    <a:cubicBezTo>
                      <a:pt x="128839" y="49039"/>
                      <a:pt x="125128" y="58067"/>
                      <a:pt x="117801" y="65385"/>
                    </a:cubicBezTo>
                    <a:cubicBezTo>
                      <a:pt x="110474" y="72703"/>
                      <a:pt x="101339" y="76409"/>
                      <a:pt x="90587" y="76409"/>
                    </a:cubicBezTo>
                    <a:cubicBezTo>
                      <a:pt x="79834" y="76409"/>
                      <a:pt x="70699" y="72703"/>
                      <a:pt x="63373" y="65385"/>
                    </a:cubicBezTo>
                    <a:close/>
                  </a:path>
                </a:pathLst>
              </a:custGeom>
              <a:grpFill/>
              <a:ln w="9515" cap="flat">
                <a:noFill/>
                <a:prstDash val="solid"/>
                <a:miter/>
              </a:ln>
            </p:spPr>
            <p:txBody>
              <a:bodyPr rtlCol="0" anchor="ctr"/>
              <a:lstStyle/>
              <a:p>
                <a:endParaRPr lang="nb-NO"/>
              </a:p>
            </p:txBody>
          </p:sp>
          <p:sp>
            <p:nvSpPr>
              <p:cNvPr id="17" name="Grafikk 8">
                <a:extLst>
                  <a:ext uri="{FF2B5EF4-FFF2-40B4-BE49-F238E27FC236}">
                    <a16:creationId xmlns:a16="http://schemas.microsoft.com/office/drawing/2014/main" id="{1029B295-832D-DE45-ABA2-B611D0C6A8D8}"/>
                  </a:ext>
                </a:extLst>
              </p:cNvPr>
              <p:cNvSpPr/>
              <p:nvPr/>
            </p:nvSpPr>
            <p:spPr>
              <a:xfrm>
                <a:off x="4817438" y="4479360"/>
                <a:ext cx="267192" cy="276364"/>
              </a:xfrm>
              <a:custGeom>
                <a:avLst/>
                <a:gdLst>
                  <a:gd name="connsiteX0" fmla="*/ 63658 w 267192"/>
                  <a:gd name="connsiteY0" fmla="*/ 259068 h 276364"/>
                  <a:gd name="connsiteX1" fmla="*/ 16747 w 267192"/>
                  <a:gd name="connsiteY1" fmla="*/ 210410 h 276364"/>
                  <a:gd name="connsiteX2" fmla="*/ 0 w 267192"/>
                  <a:gd name="connsiteY2" fmla="*/ 138182 h 276364"/>
                  <a:gd name="connsiteX3" fmla="*/ 16747 w 267192"/>
                  <a:gd name="connsiteY3" fmla="*/ 65955 h 276364"/>
                  <a:gd name="connsiteX4" fmla="*/ 63658 w 267192"/>
                  <a:gd name="connsiteY4" fmla="*/ 17297 h 276364"/>
                  <a:gd name="connsiteX5" fmla="*/ 133596 w 267192"/>
                  <a:gd name="connsiteY5" fmla="*/ 0 h 276364"/>
                  <a:gd name="connsiteX6" fmla="*/ 203249 w 267192"/>
                  <a:gd name="connsiteY6" fmla="*/ 17297 h 276364"/>
                  <a:gd name="connsiteX7" fmla="*/ 250445 w 267192"/>
                  <a:gd name="connsiteY7" fmla="*/ 65955 h 276364"/>
                  <a:gd name="connsiteX8" fmla="*/ 267193 w 267192"/>
                  <a:gd name="connsiteY8" fmla="*/ 138182 h 276364"/>
                  <a:gd name="connsiteX9" fmla="*/ 250445 w 267192"/>
                  <a:gd name="connsiteY9" fmla="*/ 210410 h 276364"/>
                  <a:gd name="connsiteX10" fmla="*/ 203249 w 267192"/>
                  <a:gd name="connsiteY10" fmla="*/ 259068 h 276364"/>
                  <a:gd name="connsiteX11" fmla="*/ 133596 w 267192"/>
                  <a:gd name="connsiteY11" fmla="*/ 276365 h 276364"/>
                  <a:gd name="connsiteX12" fmla="*/ 63658 w 267192"/>
                  <a:gd name="connsiteY12" fmla="*/ 259068 h 276364"/>
                  <a:gd name="connsiteX13" fmla="*/ 185265 w 267192"/>
                  <a:gd name="connsiteY13" fmla="*/ 200431 h 276364"/>
                  <a:gd name="connsiteX14" fmla="*/ 204962 w 267192"/>
                  <a:gd name="connsiteY14" fmla="*/ 138182 h 276364"/>
                  <a:gd name="connsiteX15" fmla="*/ 185265 w 267192"/>
                  <a:gd name="connsiteY15" fmla="*/ 75934 h 276364"/>
                  <a:gd name="connsiteX16" fmla="*/ 133691 w 267192"/>
                  <a:gd name="connsiteY16" fmla="*/ 52365 h 276364"/>
                  <a:gd name="connsiteX17" fmla="*/ 81833 w 267192"/>
                  <a:gd name="connsiteY17" fmla="*/ 75934 h 276364"/>
                  <a:gd name="connsiteX18" fmla="*/ 62421 w 267192"/>
                  <a:gd name="connsiteY18" fmla="*/ 138182 h 276364"/>
                  <a:gd name="connsiteX19" fmla="*/ 81833 w 267192"/>
                  <a:gd name="connsiteY19" fmla="*/ 200431 h 276364"/>
                  <a:gd name="connsiteX20" fmla="*/ 133691 w 267192"/>
                  <a:gd name="connsiteY20" fmla="*/ 224000 h 276364"/>
                  <a:gd name="connsiteX21" fmla="*/ 185265 w 267192"/>
                  <a:gd name="connsiteY21" fmla="*/ 200431 h 2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192" h="276364">
                    <a:moveTo>
                      <a:pt x="63658" y="259068"/>
                    </a:moveTo>
                    <a:cubicBezTo>
                      <a:pt x="43580" y="247569"/>
                      <a:pt x="27975" y="231317"/>
                      <a:pt x="16747" y="210410"/>
                    </a:cubicBezTo>
                    <a:cubicBezTo>
                      <a:pt x="5519" y="189502"/>
                      <a:pt x="0" y="165363"/>
                      <a:pt x="0" y="138182"/>
                    </a:cubicBezTo>
                    <a:cubicBezTo>
                      <a:pt x="0" y="111002"/>
                      <a:pt x="5614" y="86863"/>
                      <a:pt x="16747" y="65955"/>
                    </a:cubicBezTo>
                    <a:cubicBezTo>
                      <a:pt x="27880" y="45047"/>
                      <a:pt x="43580" y="28796"/>
                      <a:pt x="63658" y="17297"/>
                    </a:cubicBezTo>
                    <a:cubicBezTo>
                      <a:pt x="83735" y="5797"/>
                      <a:pt x="107048" y="0"/>
                      <a:pt x="133596" y="0"/>
                    </a:cubicBezTo>
                    <a:cubicBezTo>
                      <a:pt x="159763" y="0"/>
                      <a:pt x="182981" y="5797"/>
                      <a:pt x="203249" y="17297"/>
                    </a:cubicBezTo>
                    <a:cubicBezTo>
                      <a:pt x="223517" y="28796"/>
                      <a:pt x="239217" y="45047"/>
                      <a:pt x="250445" y="65955"/>
                    </a:cubicBezTo>
                    <a:cubicBezTo>
                      <a:pt x="261578" y="86863"/>
                      <a:pt x="267193" y="111002"/>
                      <a:pt x="267193" y="138182"/>
                    </a:cubicBezTo>
                    <a:cubicBezTo>
                      <a:pt x="267193" y="165363"/>
                      <a:pt x="261578" y="189502"/>
                      <a:pt x="250445" y="210410"/>
                    </a:cubicBezTo>
                    <a:cubicBezTo>
                      <a:pt x="239312" y="231317"/>
                      <a:pt x="223517" y="247569"/>
                      <a:pt x="203249" y="259068"/>
                    </a:cubicBezTo>
                    <a:cubicBezTo>
                      <a:pt x="182981" y="270567"/>
                      <a:pt x="159763" y="276365"/>
                      <a:pt x="133596" y="276365"/>
                    </a:cubicBezTo>
                    <a:cubicBezTo>
                      <a:pt x="107048" y="276365"/>
                      <a:pt x="83735" y="270567"/>
                      <a:pt x="63658" y="259068"/>
                    </a:cubicBezTo>
                    <a:close/>
                    <a:moveTo>
                      <a:pt x="185265" y="200431"/>
                    </a:moveTo>
                    <a:cubicBezTo>
                      <a:pt x="198396" y="184750"/>
                      <a:pt x="204962" y="164032"/>
                      <a:pt x="204962" y="138182"/>
                    </a:cubicBezTo>
                    <a:cubicBezTo>
                      <a:pt x="204962" y="112333"/>
                      <a:pt x="198396" y="91615"/>
                      <a:pt x="185265" y="75934"/>
                    </a:cubicBezTo>
                    <a:cubicBezTo>
                      <a:pt x="172134" y="60253"/>
                      <a:pt x="155006" y="52365"/>
                      <a:pt x="133691" y="52365"/>
                    </a:cubicBezTo>
                    <a:cubicBezTo>
                      <a:pt x="111996" y="52365"/>
                      <a:pt x="94773" y="60253"/>
                      <a:pt x="81833" y="75934"/>
                    </a:cubicBezTo>
                    <a:cubicBezTo>
                      <a:pt x="68891" y="91615"/>
                      <a:pt x="62421" y="112428"/>
                      <a:pt x="62421" y="138182"/>
                    </a:cubicBezTo>
                    <a:cubicBezTo>
                      <a:pt x="62421" y="164032"/>
                      <a:pt x="68891" y="184750"/>
                      <a:pt x="81833" y="200431"/>
                    </a:cubicBezTo>
                    <a:cubicBezTo>
                      <a:pt x="94773" y="216112"/>
                      <a:pt x="111996" y="224000"/>
                      <a:pt x="133691" y="224000"/>
                    </a:cubicBezTo>
                    <a:cubicBezTo>
                      <a:pt x="154911" y="224000"/>
                      <a:pt x="172134" y="216207"/>
                      <a:pt x="185265" y="200431"/>
                    </a:cubicBezTo>
                    <a:close/>
                  </a:path>
                </a:pathLst>
              </a:custGeom>
              <a:grpFill/>
              <a:ln w="9515" cap="flat">
                <a:noFill/>
                <a:prstDash val="solid"/>
                <a:miter/>
              </a:ln>
            </p:spPr>
            <p:txBody>
              <a:bodyPr rtlCol="0" anchor="ctr"/>
              <a:lstStyle/>
              <a:p>
                <a:endParaRPr lang="nb-NO"/>
              </a:p>
            </p:txBody>
          </p:sp>
          <p:sp>
            <p:nvSpPr>
              <p:cNvPr id="18" name="Grafikk 8">
                <a:extLst>
                  <a:ext uri="{FF2B5EF4-FFF2-40B4-BE49-F238E27FC236}">
                    <a16:creationId xmlns:a16="http://schemas.microsoft.com/office/drawing/2014/main" id="{25641000-BD27-2843-8E9F-782BCCB6EFC8}"/>
                  </a:ext>
                </a:extLst>
              </p:cNvPr>
              <p:cNvSpPr/>
              <p:nvPr/>
            </p:nvSpPr>
            <p:spPr>
              <a:xfrm>
                <a:off x="5129257" y="4479549"/>
                <a:ext cx="233127" cy="268857"/>
              </a:xfrm>
              <a:custGeom>
                <a:avLst/>
                <a:gdLst>
                  <a:gd name="connsiteX0" fmla="*/ 205628 w 233127"/>
                  <a:gd name="connsiteY0" fmla="*/ 20244 h 268857"/>
                  <a:gd name="connsiteX1" fmla="*/ 228655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5" y="49135"/>
                      <a:pt x="228655"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6"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4" y="1"/>
                      <a:pt x="148821" y="1"/>
                    </a:cubicBezTo>
                    <a:cubicBezTo>
                      <a:pt x="174227" y="-94"/>
                      <a:pt x="193163" y="6653"/>
                      <a:pt x="205628" y="20244"/>
                    </a:cubicBezTo>
                    <a:close/>
                  </a:path>
                </a:pathLst>
              </a:custGeom>
              <a:grpFill/>
              <a:ln w="9515" cap="flat">
                <a:noFill/>
                <a:prstDash val="solid"/>
                <a:miter/>
              </a:ln>
            </p:spPr>
            <p:txBody>
              <a:bodyPr rtlCol="0" anchor="ctr"/>
              <a:lstStyle/>
              <a:p>
                <a:endParaRPr lang="nb-NO"/>
              </a:p>
            </p:txBody>
          </p:sp>
          <p:sp>
            <p:nvSpPr>
              <p:cNvPr id="19" name="Grafikk 8">
                <a:extLst>
                  <a:ext uri="{FF2B5EF4-FFF2-40B4-BE49-F238E27FC236}">
                    <a16:creationId xmlns:a16="http://schemas.microsoft.com/office/drawing/2014/main" id="{5A16DD19-1637-E847-9F01-53ECDE221C71}"/>
                  </a:ext>
                </a:extLst>
              </p:cNvPr>
              <p:cNvSpPr/>
              <p:nvPr/>
            </p:nvSpPr>
            <p:spPr>
              <a:xfrm>
                <a:off x="5401409"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1 w 234448"/>
                  <a:gd name="connsiteY24" fmla="*/ 57212 h 276086"/>
                  <a:gd name="connsiteX25" fmla="*/ 65169 w 234448"/>
                  <a:gd name="connsiteY25" fmla="*/ 80495 h 276086"/>
                  <a:gd name="connsiteX26" fmla="*/ 80869 w 234448"/>
                  <a:gd name="connsiteY26" fmla="*/ 102449 h 276086"/>
                  <a:gd name="connsiteX27" fmla="*/ 130160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5"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59" y="10169"/>
                    </a:cubicBezTo>
                    <a:cubicBezTo>
                      <a:pt x="190297" y="16916"/>
                      <a:pt x="203523" y="26610"/>
                      <a:pt x="213229" y="39250"/>
                    </a:cubicBezTo>
                    <a:cubicBezTo>
                      <a:pt x="222840" y="51795"/>
                      <a:pt x="227597" y="66240"/>
                      <a:pt x="227597" y="82681"/>
                    </a:cubicBezTo>
                    <a:cubicBezTo>
                      <a:pt x="227597" y="87908"/>
                      <a:pt x="227122"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1" y="57212"/>
                    </a:cubicBezTo>
                    <a:cubicBezTo>
                      <a:pt x="69832" y="63294"/>
                      <a:pt x="65169" y="71087"/>
                      <a:pt x="65169" y="80495"/>
                    </a:cubicBezTo>
                    <a:cubicBezTo>
                      <a:pt x="65169" y="90664"/>
                      <a:pt x="70403" y="97982"/>
                      <a:pt x="80869" y="102449"/>
                    </a:cubicBezTo>
                    <a:cubicBezTo>
                      <a:pt x="91337" y="107011"/>
                      <a:pt x="107798" y="111192"/>
                      <a:pt x="130160" y="114994"/>
                    </a:cubicBezTo>
                    <a:cubicBezTo>
                      <a:pt x="152521" y="119555"/>
                      <a:pt x="170505" y="124022"/>
                      <a:pt x="184112" y="128299"/>
                    </a:cubicBezTo>
                    <a:cubicBezTo>
                      <a:pt x="197719" y="132670"/>
                      <a:pt x="209518" y="139988"/>
                      <a:pt x="219509" y="150252"/>
                    </a:cubicBezTo>
                    <a:cubicBezTo>
                      <a:pt x="229501" y="160516"/>
                      <a:pt x="234448" y="174581"/>
                      <a:pt x="234448" y="192353"/>
                    </a:cubicBezTo>
                    <a:cubicBezTo>
                      <a:pt x="234448" y="218488"/>
                      <a:pt x="223791" y="239015"/>
                      <a:pt x="202477" y="253841"/>
                    </a:cubicBezTo>
                    <a:cubicBezTo>
                      <a:pt x="181162" y="268667"/>
                      <a:pt x="153187" y="276080"/>
                      <a:pt x="118646" y="276080"/>
                    </a:cubicBezTo>
                    <a:cubicBezTo>
                      <a:pt x="81250" y="276365"/>
                      <a:pt x="51658" y="267336"/>
                      <a:pt x="29867" y="249374"/>
                    </a:cubicBezTo>
                    <a:close/>
                  </a:path>
                </a:pathLst>
              </a:custGeom>
              <a:grpFill/>
              <a:ln w="9515" cap="flat">
                <a:noFill/>
                <a:prstDash val="solid"/>
                <a:miter/>
              </a:ln>
            </p:spPr>
            <p:txBody>
              <a:bodyPr rtlCol="0" anchor="ctr"/>
              <a:lstStyle/>
              <a:p>
                <a:endParaRPr lang="nb-NO"/>
              </a:p>
            </p:txBody>
          </p:sp>
          <p:sp>
            <p:nvSpPr>
              <p:cNvPr id="20" name="Grafikk 8">
                <a:extLst>
                  <a:ext uri="{FF2B5EF4-FFF2-40B4-BE49-F238E27FC236}">
                    <a16:creationId xmlns:a16="http://schemas.microsoft.com/office/drawing/2014/main" id="{83C480D4-18F1-9B4F-9B89-50A0CC1F012F}"/>
                  </a:ext>
                </a:extLst>
              </p:cNvPr>
              <p:cNvSpPr/>
              <p:nvPr/>
            </p:nvSpPr>
            <p:spPr>
              <a:xfrm>
                <a:off x="5664415"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60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69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0"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20"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60" y="10169"/>
                    </a:cubicBezTo>
                    <a:cubicBezTo>
                      <a:pt x="190297" y="16916"/>
                      <a:pt x="203523" y="26610"/>
                      <a:pt x="213229" y="39250"/>
                    </a:cubicBezTo>
                    <a:cubicBezTo>
                      <a:pt x="222839" y="51795"/>
                      <a:pt x="227597" y="66240"/>
                      <a:pt x="227597" y="82681"/>
                    </a:cubicBezTo>
                    <a:cubicBezTo>
                      <a:pt x="227597" y="87908"/>
                      <a:pt x="227121"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69" y="102449"/>
                    </a:cubicBezTo>
                    <a:cubicBezTo>
                      <a:pt x="91337" y="107011"/>
                      <a:pt x="107798" y="111192"/>
                      <a:pt x="130159" y="114994"/>
                    </a:cubicBezTo>
                    <a:cubicBezTo>
                      <a:pt x="152521" y="119555"/>
                      <a:pt x="170504"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250" y="276365"/>
                      <a:pt x="51657" y="267336"/>
                      <a:pt x="29867" y="249374"/>
                    </a:cubicBezTo>
                    <a:close/>
                  </a:path>
                </a:pathLst>
              </a:custGeom>
              <a:grpFill/>
              <a:ln w="9515" cap="flat">
                <a:noFill/>
                <a:prstDash val="solid"/>
                <a:miter/>
              </a:ln>
            </p:spPr>
            <p:txBody>
              <a:bodyPr rtlCol="0" anchor="ctr"/>
              <a:lstStyle/>
              <a:p>
                <a:endParaRPr lang="nb-NO"/>
              </a:p>
            </p:txBody>
          </p:sp>
          <p:sp>
            <p:nvSpPr>
              <p:cNvPr id="21" name="Grafikk 8">
                <a:extLst>
                  <a:ext uri="{FF2B5EF4-FFF2-40B4-BE49-F238E27FC236}">
                    <a16:creationId xmlns:a16="http://schemas.microsoft.com/office/drawing/2014/main" id="{FF7CC9D2-7512-1041-BAE0-E43174B41182}"/>
                  </a:ext>
                </a:extLst>
              </p:cNvPr>
              <p:cNvSpPr/>
              <p:nvPr/>
            </p:nvSpPr>
            <p:spPr>
              <a:xfrm>
                <a:off x="5927695" y="4479550"/>
                <a:ext cx="239407" cy="276175"/>
              </a:xfrm>
              <a:custGeom>
                <a:avLst/>
                <a:gdLst>
                  <a:gd name="connsiteX0" fmla="*/ 209815 w 239407"/>
                  <a:gd name="connsiteY0" fmla="*/ 32028 h 276175"/>
                  <a:gd name="connsiteX1" fmla="*/ 239408 w 239407"/>
                  <a:gd name="connsiteY1" fmla="*/ 120221 h 276175"/>
                  <a:gd name="connsiteX2" fmla="*/ 239408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60 w 239407"/>
                  <a:gd name="connsiteY7" fmla="*/ 254412 h 276175"/>
                  <a:gd name="connsiteX8" fmla="*/ 0 w 239407"/>
                  <a:gd name="connsiteY8" fmla="*/ 198151 h 276175"/>
                  <a:gd name="connsiteX9" fmla="*/ 32257 w 239407"/>
                  <a:gd name="connsiteY9" fmla="*/ 135902 h 276175"/>
                  <a:gd name="connsiteX10" fmla="*/ 119990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2 w 239407"/>
                  <a:gd name="connsiteY20" fmla="*/ 1 h 276175"/>
                  <a:gd name="connsiteX21" fmla="*/ 209815 w 239407"/>
                  <a:gd name="connsiteY21" fmla="*/ 32028 h 276175"/>
                  <a:gd name="connsiteX22" fmla="*/ 152723 w 239407"/>
                  <a:gd name="connsiteY22" fmla="*/ 211551 h 276175"/>
                  <a:gd name="connsiteX23" fmla="*/ 181840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2 w 239407"/>
                  <a:gd name="connsiteY27" fmla="*/ 220484 h 276175"/>
                  <a:gd name="connsiteX28" fmla="*/ 102196 w 239407"/>
                  <a:gd name="connsiteY28" fmla="*/ 228562 h 276175"/>
                  <a:gd name="connsiteX29" fmla="*/ 152723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8" y="82872"/>
                      <a:pt x="239408" y="120221"/>
                    </a:cubicBezTo>
                    <a:lnTo>
                      <a:pt x="239408" y="268857"/>
                    </a:lnTo>
                    <a:lnTo>
                      <a:pt x="184409" y="268857"/>
                    </a:lnTo>
                    <a:lnTo>
                      <a:pt x="184409" y="223335"/>
                    </a:lnTo>
                    <a:cubicBezTo>
                      <a:pt x="174608" y="240442"/>
                      <a:pt x="161762" y="253462"/>
                      <a:pt x="145871" y="262585"/>
                    </a:cubicBezTo>
                    <a:cubicBezTo>
                      <a:pt x="129981" y="271613"/>
                      <a:pt x="111330" y="276175"/>
                      <a:pt x="90111" y="276175"/>
                    </a:cubicBezTo>
                    <a:cubicBezTo>
                      <a:pt x="62516" y="276175"/>
                      <a:pt x="40631" y="268952"/>
                      <a:pt x="24360" y="254412"/>
                    </a:cubicBezTo>
                    <a:cubicBezTo>
                      <a:pt x="8088" y="239966"/>
                      <a:pt x="0" y="221149"/>
                      <a:pt x="0" y="198151"/>
                    </a:cubicBezTo>
                    <a:cubicBezTo>
                      <a:pt x="0" y="171636"/>
                      <a:pt x="10752" y="150918"/>
                      <a:pt x="32257" y="135902"/>
                    </a:cubicBezTo>
                    <a:cubicBezTo>
                      <a:pt x="53762" y="120886"/>
                      <a:pt x="82975" y="113378"/>
                      <a:pt x="119990" y="113378"/>
                    </a:cubicBezTo>
                    <a:cubicBezTo>
                      <a:pt x="139877" y="113378"/>
                      <a:pt x="159764" y="115659"/>
                      <a:pt x="179746" y="120221"/>
                    </a:cubicBezTo>
                    <a:cubicBezTo>
                      <a:pt x="179746" y="74509"/>
                      <a:pt x="161096" y="51700"/>
                      <a:pt x="123700" y="51700"/>
                    </a:cubicBezTo>
                    <a:cubicBezTo>
                      <a:pt x="109713" y="51700"/>
                      <a:pt x="98675" y="54646"/>
                      <a:pt x="90396" y="60634"/>
                    </a:cubicBezTo>
                    <a:cubicBezTo>
                      <a:pt x="82213" y="66526"/>
                      <a:pt x="78122" y="75079"/>
                      <a:pt x="78122" y="86293"/>
                    </a:cubicBezTo>
                    <a:cubicBezTo>
                      <a:pt x="78122" y="90855"/>
                      <a:pt x="78502" y="94276"/>
                      <a:pt x="79168" y="96747"/>
                    </a:cubicBezTo>
                    <a:lnTo>
                      <a:pt x="18936" y="96747"/>
                    </a:lnTo>
                    <a:cubicBezTo>
                      <a:pt x="17509" y="90855"/>
                      <a:pt x="16842" y="84583"/>
                      <a:pt x="16842" y="77930"/>
                    </a:cubicBezTo>
                    <a:cubicBezTo>
                      <a:pt x="16842" y="62629"/>
                      <a:pt x="21600" y="48944"/>
                      <a:pt x="31020" y="37160"/>
                    </a:cubicBezTo>
                    <a:cubicBezTo>
                      <a:pt x="40440" y="25375"/>
                      <a:pt x="53287" y="16157"/>
                      <a:pt x="69558" y="9694"/>
                    </a:cubicBezTo>
                    <a:cubicBezTo>
                      <a:pt x="85829" y="3232"/>
                      <a:pt x="104004" y="1"/>
                      <a:pt x="124272" y="1"/>
                    </a:cubicBezTo>
                    <a:cubicBezTo>
                      <a:pt x="161477" y="-94"/>
                      <a:pt x="190023" y="10550"/>
                      <a:pt x="209815" y="32028"/>
                    </a:cubicBezTo>
                    <a:close/>
                    <a:moveTo>
                      <a:pt x="152723" y="211551"/>
                    </a:moveTo>
                    <a:cubicBezTo>
                      <a:pt x="167186" y="200241"/>
                      <a:pt x="176892" y="184941"/>
                      <a:pt x="181840" y="165743"/>
                    </a:cubicBezTo>
                    <a:cubicBezTo>
                      <a:pt x="164046" y="159851"/>
                      <a:pt x="145015" y="156810"/>
                      <a:pt x="124747" y="156810"/>
                    </a:cubicBezTo>
                    <a:cubicBezTo>
                      <a:pt x="103813" y="156810"/>
                      <a:pt x="87923" y="160421"/>
                      <a:pt x="77075" y="167549"/>
                    </a:cubicBezTo>
                    <a:cubicBezTo>
                      <a:pt x="66227" y="174677"/>
                      <a:pt x="60804" y="184370"/>
                      <a:pt x="60804" y="196630"/>
                    </a:cubicBezTo>
                    <a:cubicBezTo>
                      <a:pt x="60804" y="207084"/>
                      <a:pt x="64515" y="215067"/>
                      <a:pt x="71842" y="220484"/>
                    </a:cubicBezTo>
                    <a:cubicBezTo>
                      <a:pt x="79168" y="225901"/>
                      <a:pt x="89350" y="228562"/>
                      <a:pt x="102196" y="228562"/>
                    </a:cubicBezTo>
                    <a:cubicBezTo>
                      <a:pt x="121321" y="228562"/>
                      <a:pt x="138164" y="222860"/>
                      <a:pt x="152723" y="211551"/>
                    </a:cubicBezTo>
                    <a:close/>
                  </a:path>
                </a:pathLst>
              </a:custGeom>
              <a:grpFill/>
              <a:ln w="9515" cap="flat">
                <a:noFill/>
                <a:prstDash val="solid"/>
                <a:miter/>
              </a:ln>
            </p:spPr>
            <p:txBody>
              <a:bodyPr rtlCol="0" anchor="ctr"/>
              <a:lstStyle/>
              <a:p>
                <a:endParaRPr lang="nb-NO"/>
              </a:p>
            </p:txBody>
          </p:sp>
          <p:sp>
            <p:nvSpPr>
              <p:cNvPr id="22" name="Grafikk 8">
                <a:extLst>
                  <a:ext uri="{FF2B5EF4-FFF2-40B4-BE49-F238E27FC236}">
                    <a16:creationId xmlns:a16="http://schemas.microsoft.com/office/drawing/2014/main" id="{DF3B34F2-C2C7-B64A-B338-D3DF43333E66}"/>
                  </a:ext>
                </a:extLst>
              </p:cNvPr>
              <p:cNvSpPr/>
              <p:nvPr/>
            </p:nvSpPr>
            <p:spPr>
              <a:xfrm>
                <a:off x="6219438" y="4479455"/>
                <a:ext cx="387752" cy="268951"/>
              </a:xfrm>
              <a:custGeom>
                <a:avLst/>
                <a:gdLst>
                  <a:gd name="connsiteX0" fmla="*/ 366534 w 387752"/>
                  <a:gd name="connsiteY0" fmla="*/ 26895 h 268951"/>
                  <a:gd name="connsiteX1" fmla="*/ 387753 w 387752"/>
                  <a:gd name="connsiteY1" fmla="*/ 102544 h 268951"/>
                  <a:gd name="connsiteX2" fmla="*/ 387753 w 387752"/>
                  <a:gd name="connsiteY2" fmla="*/ 268952 h 268951"/>
                  <a:gd name="connsiteX3" fmla="*/ 327996 w 387752"/>
                  <a:gd name="connsiteY3" fmla="*/ 268952 h 268951"/>
                  <a:gd name="connsiteX4" fmla="*/ 327996 w 387752"/>
                  <a:gd name="connsiteY4" fmla="*/ 108816 h 268951"/>
                  <a:gd name="connsiteX5" fmla="*/ 317243 w 387752"/>
                  <a:gd name="connsiteY5" fmla="*/ 68046 h 268951"/>
                  <a:gd name="connsiteX6" fmla="*/ 285557 w 387752"/>
                  <a:gd name="connsiteY6" fmla="*/ 52840 h 268951"/>
                  <a:gd name="connsiteX7" fmla="*/ 241311 w 387752"/>
                  <a:gd name="connsiteY7" fmla="*/ 76884 h 268951"/>
                  <a:gd name="connsiteX8" fmla="*/ 224278 w 387752"/>
                  <a:gd name="connsiteY8" fmla="*/ 140748 h 268951"/>
                  <a:gd name="connsiteX9" fmla="*/ 224278 w 387752"/>
                  <a:gd name="connsiteY9" fmla="*/ 268952 h 268951"/>
                  <a:gd name="connsiteX10" fmla="*/ 164521 w 387752"/>
                  <a:gd name="connsiteY10" fmla="*/ 268952 h 268951"/>
                  <a:gd name="connsiteX11" fmla="*/ 164521 w 387752"/>
                  <a:gd name="connsiteY11" fmla="*/ 108816 h 268951"/>
                  <a:gd name="connsiteX12" fmla="*/ 153484 w 387752"/>
                  <a:gd name="connsiteY12" fmla="*/ 67190 h 268951"/>
                  <a:gd name="connsiteX13" fmla="*/ 121512 w 387752"/>
                  <a:gd name="connsiteY13" fmla="*/ 51795 h 268951"/>
                  <a:gd name="connsiteX14" fmla="*/ 77265 w 387752"/>
                  <a:gd name="connsiteY14" fmla="*/ 76409 h 268951"/>
                  <a:gd name="connsiteX15" fmla="*/ 59756 w 387752"/>
                  <a:gd name="connsiteY15" fmla="*/ 141318 h 268951"/>
                  <a:gd name="connsiteX16" fmla="*/ 59756 w 387752"/>
                  <a:gd name="connsiteY16" fmla="*/ 268952 h 268951"/>
                  <a:gd name="connsiteX17" fmla="*/ 0 w 387752"/>
                  <a:gd name="connsiteY17" fmla="*/ 268952 h 268951"/>
                  <a:gd name="connsiteX18" fmla="*/ 0 w 387752"/>
                  <a:gd name="connsiteY18" fmla="*/ 7318 h 268951"/>
                  <a:gd name="connsiteX19" fmla="*/ 59756 w 387752"/>
                  <a:gd name="connsiteY19" fmla="*/ 7318 h 268951"/>
                  <a:gd name="connsiteX20" fmla="*/ 59756 w 387752"/>
                  <a:gd name="connsiteY20" fmla="*/ 53885 h 268951"/>
                  <a:gd name="connsiteX21" fmla="*/ 92014 w 387752"/>
                  <a:gd name="connsiteY21" fmla="*/ 14921 h 268951"/>
                  <a:gd name="connsiteX22" fmla="*/ 143112 w 387752"/>
                  <a:gd name="connsiteY22" fmla="*/ 0 h 268951"/>
                  <a:gd name="connsiteX23" fmla="*/ 191545 w 387752"/>
                  <a:gd name="connsiteY23" fmla="*/ 14921 h 268951"/>
                  <a:gd name="connsiteX24" fmla="*/ 220091 w 387752"/>
                  <a:gd name="connsiteY24" fmla="*/ 55501 h 268951"/>
                  <a:gd name="connsiteX25" fmla="*/ 253871 w 387752"/>
                  <a:gd name="connsiteY25" fmla="*/ 14730 h 268951"/>
                  <a:gd name="connsiteX26" fmla="*/ 305444 w 387752"/>
                  <a:gd name="connsiteY26" fmla="*/ 95 h 268951"/>
                  <a:gd name="connsiteX27" fmla="*/ 366534 w 387752"/>
                  <a:gd name="connsiteY27" fmla="*/ 26895 h 26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7752" h="268951">
                    <a:moveTo>
                      <a:pt x="366534" y="26895"/>
                    </a:moveTo>
                    <a:cubicBezTo>
                      <a:pt x="380712" y="44857"/>
                      <a:pt x="387753" y="70041"/>
                      <a:pt x="387753" y="102544"/>
                    </a:cubicBezTo>
                    <a:lnTo>
                      <a:pt x="387753" y="268952"/>
                    </a:lnTo>
                    <a:lnTo>
                      <a:pt x="327996" y="268952"/>
                    </a:lnTo>
                    <a:lnTo>
                      <a:pt x="327996" y="108816"/>
                    </a:lnTo>
                    <a:cubicBezTo>
                      <a:pt x="327996" y="91710"/>
                      <a:pt x="324380" y="78120"/>
                      <a:pt x="317243" y="68046"/>
                    </a:cubicBezTo>
                    <a:cubicBezTo>
                      <a:pt x="310107" y="57972"/>
                      <a:pt x="299545" y="52840"/>
                      <a:pt x="285557" y="52840"/>
                    </a:cubicBezTo>
                    <a:cubicBezTo>
                      <a:pt x="267383" y="52840"/>
                      <a:pt x="252634" y="60823"/>
                      <a:pt x="241311" y="76884"/>
                    </a:cubicBezTo>
                    <a:cubicBezTo>
                      <a:pt x="229987" y="92945"/>
                      <a:pt x="224278" y="114233"/>
                      <a:pt x="224278" y="140748"/>
                    </a:cubicBezTo>
                    <a:lnTo>
                      <a:pt x="224278" y="268952"/>
                    </a:lnTo>
                    <a:lnTo>
                      <a:pt x="164521" y="268952"/>
                    </a:lnTo>
                    <a:lnTo>
                      <a:pt x="164521" y="108816"/>
                    </a:lnTo>
                    <a:cubicBezTo>
                      <a:pt x="164521" y="91425"/>
                      <a:pt x="160811" y="77549"/>
                      <a:pt x="153484" y="67190"/>
                    </a:cubicBezTo>
                    <a:cubicBezTo>
                      <a:pt x="146157" y="56926"/>
                      <a:pt x="135499" y="51795"/>
                      <a:pt x="121512" y="51795"/>
                    </a:cubicBezTo>
                    <a:cubicBezTo>
                      <a:pt x="103718" y="51795"/>
                      <a:pt x="88969" y="59968"/>
                      <a:pt x="77265" y="76409"/>
                    </a:cubicBezTo>
                    <a:cubicBezTo>
                      <a:pt x="65561" y="92850"/>
                      <a:pt x="59756" y="114423"/>
                      <a:pt x="59756" y="141318"/>
                    </a:cubicBezTo>
                    <a:lnTo>
                      <a:pt x="59756" y="268952"/>
                    </a:lnTo>
                    <a:lnTo>
                      <a:pt x="0" y="268952"/>
                    </a:lnTo>
                    <a:lnTo>
                      <a:pt x="0" y="7318"/>
                    </a:lnTo>
                    <a:lnTo>
                      <a:pt x="59756" y="7318"/>
                    </a:lnTo>
                    <a:lnTo>
                      <a:pt x="59756" y="53885"/>
                    </a:lnTo>
                    <a:cubicBezTo>
                      <a:pt x="66703" y="37824"/>
                      <a:pt x="77456" y="24804"/>
                      <a:pt x="92014" y="14921"/>
                    </a:cubicBezTo>
                    <a:cubicBezTo>
                      <a:pt x="106477" y="4942"/>
                      <a:pt x="123510" y="0"/>
                      <a:pt x="143112" y="0"/>
                    </a:cubicBezTo>
                    <a:cubicBezTo>
                      <a:pt x="161952" y="0"/>
                      <a:pt x="178128" y="4942"/>
                      <a:pt x="191545" y="14921"/>
                    </a:cubicBezTo>
                    <a:cubicBezTo>
                      <a:pt x="204962" y="24899"/>
                      <a:pt x="214477" y="38394"/>
                      <a:pt x="220091" y="55501"/>
                    </a:cubicBezTo>
                    <a:cubicBezTo>
                      <a:pt x="227799" y="38109"/>
                      <a:pt x="239027" y="24424"/>
                      <a:pt x="253871" y="14730"/>
                    </a:cubicBezTo>
                    <a:cubicBezTo>
                      <a:pt x="268715" y="4942"/>
                      <a:pt x="285938" y="95"/>
                      <a:pt x="305444" y="95"/>
                    </a:cubicBezTo>
                    <a:cubicBezTo>
                      <a:pt x="332088" y="0"/>
                      <a:pt x="352355" y="8933"/>
                      <a:pt x="366534" y="26895"/>
                    </a:cubicBezTo>
                    <a:close/>
                  </a:path>
                </a:pathLst>
              </a:custGeom>
              <a:grpFill/>
              <a:ln w="9515" cap="flat">
                <a:noFill/>
                <a:prstDash val="solid"/>
                <a:miter/>
              </a:ln>
            </p:spPr>
            <p:txBody>
              <a:bodyPr rtlCol="0" anchor="ctr"/>
              <a:lstStyle/>
              <a:p>
                <a:endParaRPr lang="nb-NO"/>
              </a:p>
            </p:txBody>
          </p:sp>
          <p:sp>
            <p:nvSpPr>
              <p:cNvPr id="23" name="Grafikk 8">
                <a:extLst>
                  <a:ext uri="{FF2B5EF4-FFF2-40B4-BE49-F238E27FC236}">
                    <a16:creationId xmlns:a16="http://schemas.microsoft.com/office/drawing/2014/main" id="{D1C335D8-EA00-F544-9F07-2B21C1DC5CFC}"/>
                  </a:ext>
                </a:extLst>
              </p:cNvPr>
              <p:cNvSpPr/>
              <p:nvPr/>
            </p:nvSpPr>
            <p:spPr>
              <a:xfrm>
                <a:off x="6659525" y="4382043"/>
                <a:ext cx="268810" cy="373681"/>
              </a:xfrm>
              <a:custGeom>
                <a:avLst/>
                <a:gdLst>
                  <a:gd name="connsiteX0" fmla="*/ 211432 w 268810"/>
                  <a:gd name="connsiteY0" fmla="*/ 114613 h 373681"/>
                  <a:gd name="connsiteX1" fmla="*/ 253586 w 268810"/>
                  <a:gd name="connsiteY1" fmla="*/ 163272 h 373681"/>
                  <a:gd name="connsiteX2" fmla="*/ 268810 w 268810"/>
                  <a:gd name="connsiteY2" fmla="*/ 235499 h 373681"/>
                  <a:gd name="connsiteX3" fmla="*/ 253586 w 268810"/>
                  <a:gd name="connsiteY3" fmla="*/ 307726 h 373681"/>
                  <a:gd name="connsiteX4" fmla="*/ 211147 w 268810"/>
                  <a:gd name="connsiteY4" fmla="*/ 356385 h 373681"/>
                  <a:gd name="connsiteX5" fmla="*/ 149297 w 268810"/>
                  <a:gd name="connsiteY5" fmla="*/ 373681 h 373681"/>
                  <a:gd name="connsiteX6" fmla="*/ 97438 w 268810"/>
                  <a:gd name="connsiteY6" fmla="*/ 361137 h 373681"/>
                  <a:gd name="connsiteX7" fmla="*/ 59756 w 268810"/>
                  <a:gd name="connsiteY7" fmla="*/ 326068 h 373681"/>
                  <a:gd name="connsiteX8" fmla="*/ 59756 w 268810"/>
                  <a:gd name="connsiteY8" fmla="*/ 366364 h 373681"/>
                  <a:gd name="connsiteX9" fmla="*/ 0 w 268810"/>
                  <a:gd name="connsiteY9" fmla="*/ 366364 h 373681"/>
                  <a:gd name="connsiteX10" fmla="*/ 0 w 268810"/>
                  <a:gd name="connsiteY10" fmla="*/ 0 h 373681"/>
                  <a:gd name="connsiteX11" fmla="*/ 59756 w 268810"/>
                  <a:gd name="connsiteY11" fmla="*/ 0 h 373681"/>
                  <a:gd name="connsiteX12" fmla="*/ 59756 w 268810"/>
                  <a:gd name="connsiteY12" fmla="*/ 145500 h 373681"/>
                  <a:gd name="connsiteX13" fmla="*/ 97438 w 268810"/>
                  <a:gd name="connsiteY13" fmla="*/ 109957 h 373681"/>
                  <a:gd name="connsiteX14" fmla="*/ 149868 w 268810"/>
                  <a:gd name="connsiteY14" fmla="*/ 97412 h 373681"/>
                  <a:gd name="connsiteX15" fmla="*/ 211432 w 268810"/>
                  <a:gd name="connsiteY15" fmla="*/ 114613 h 373681"/>
                  <a:gd name="connsiteX16" fmla="*/ 186312 w 268810"/>
                  <a:gd name="connsiteY16" fmla="*/ 297748 h 373681"/>
                  <a:gd name="connsiteX17" fmla="*/ 206484 w 268810"/>
                  <a:gd name="connsiteY17" fmla="*/ 235499 h 373681"/>
                  <a:gd name="connsiteX18" fmla="*/ 186312 w 268810"/>
                  <a:gd name="connsiteY18" fmla="*/ 172965 h 373681"/>
                  <a:gd name="connsiteX19" fmla="*/ 133120 w 268810"/>
                  <a:gd name="connsiteY19" fmla="*/ 149682 h 373681"/>
                  <a:gd name="connsiteX20" fmla="*/ 79453 w 268810"/>
                  <a:gd name="connsiteY20" fmla="*/ 173251 h 373681"/>
                  <a:gd name="connsiteX21" fmla="*/ 59281 w 268810"/>
                  <a:gd name="connsiteY21" fmla="*/ 235499 h 373681"/>
                  <a:gd name="connsiteX22" fmla="*/ 79453 w 268810"/>
                  <a:gd name="connsiteY22" fmla="*/ 297748 h 373681"/>
                  <a:gd name="connsiteX23" fmla="*/ 132645 w 268810"/>
                  <a:gd name="connsiteY23" fmla="*/ 321317 h 373681"/>
                  <a:gd name="connsiteX24" fmla="*/ 186312 w 268810"/>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0" h="373681">
                    <a:moveTo>
                      <a:pt x="211432" y="114613"/>
                    </a:moveTo>
                    <a:cubicBezTo>
                      <a:pt x="229416" y="126113"/>
                      <a:pt x="243499" y="142364"/>
                      <a:pt x="253586" y="163272"/>
                    </a:cubicBezTo>
                    <a:cubicBezTo>
                      <a:pt x="263672" y="184180"/>
                      <a:pt x="268810" y="208319"/>
                      <a:pt x="268810" y="235499"/>
                    </a:cubicBezTo>
                    <a:cubicBezTo>
                      <a:pt x="268810" y="262679"/>
                      <a:pt x="263767" y="286818"/>
                      <a:pt x="253586" y="307726"/>
                    </a:cubicBezTo>
                    <a:cubicBezTo>
                      <a:pt x="243404" y="328634"/>
                      <a:pt x="229321" y="344886"/>
                      <a:pt x="211147" y="356385"/>
                    </a:cubicBezTo>
                    <a:cubicBezTo>
                      <a:pt x="192972" y="367884"/>
                      <a:pt x="172324" y="373681"/>
                      <a:pt x="149297" y="373681"/>
                    </a:cubicBezTo>
                    <a:cubicBezTo>
                      <a:pt x="130075" y="373681"/>
                      <a:pt x="112757" y="369500"/>
                      <a:pt x="97438" y="361137"/>
                    </a:cubicBezTo>
                    <a:cubicBezTo>
                      <a:pt x="82023" y="352773"/>
                      <a:pt x="69462" y="341084"/>
                      <a:pt x="59756" y="326068"/>
                    </a:cubicBezTo>
                    <a:lnTo>
                      <a:pt x="59756" y="366364"/>
                    </a:lnTo>
                    <a:lnTo>
                      <a:pt x="0" y="366364"/>
                    </a:lnTo>
                    <a:lnTo>
                      <a:pt x="0" y="0"/>
                    </a:lnTo>
                    <a:lnTo>
                      <a:pt x="59756" y="0"/>
                    </a:lnTo>
                    <a:lnTo>
                      <a:pt x="59756" y="145500"/>
                    </a:lnTo>
                    <a:cubicBezTo>
                      <a:pt x="69558" y="130104"/>
                      <a:pt x="82118" y="118320"/>
                      <a:pt x="97438" y="109957"/>
                    </a:cubicBezTo>
                    <a:cubicBezTo>
                      <a:pt x="112757" y="101593"/>
                      <a:pt x="130266" y="97412"/>
                      <a:pt x="149868" y="97412"/>
                    </a:cubicBezTo>
                    <a:cubicBezTo>
                      <a:pt x="172990" y="97412"/>
                      <a:pt x="193448" y="103114"/>
                      <a:pt x="211432" y="114613"/>
                    </a:cubicBezTo>
                    <a:close/>
                    <a:moveTo>
                      <a:pt x="186312" y="297748"/>
                    </a:moveTo>
                    <a:cubicBezTo>
                      <a:pt x="199728" y="282067"/>
                      <a:pt x="206484" y="261349"/>
                      <a:pt x="206484" y="235499"/>
                    </a:cubicBezTo>
                    <a:cubicBezTo>
                      <a:pt x="206484" y="209364"/>
                      <a:pt x="199728" y="188456"/>
                      <a:pt x="186312" y="172965"/>
                    </a:cubicBezTo>
                    <a:cubicBezTo>
                      <a:pt x="172895" y="157475"/>
                      <a:pt x="155101" y="149682"/>
                      <a:pt x="133120" y="149682"/>
                    </a:cubicBezTo>
                    <a:cubicBezTo>
                      <a:pt x="110759" y="149682"/>
                      <a:pt x="92870" y="157569"/>
                      <a:pt x="79453" y="173251"/>
                    </a:cubicBezTo>
                    <a:cubicBezTo>
                      <a:pt x="66037" y="188931"/>
                      <a:pt x="59281" y="209744"/>
                      <a:pt x="59281" y="235499"/>
                    </a:cubicBezTo>
                    <a:cubicBezTo>
                      <a:pt x="59281" y="261349"/>
                      <a:pt x="66037" y="282067"/>
                      <a:pt x="79453" y="297748"/>
                    </a:cubicBezTo>
                    <a:cubicBezTo>
                      <a:pt x="92870" y="313428"/>
                      <a:pt x="110664" y="321317"/>
                      <a:pt x="132645" y="321317"/>
                    </a:cubicBezTo>
                    <a:cubicBezTo>
                      <a:pt x="154911" y="321317"/>
                      <a:pt x="172895" y="313524"/>
                      <a:pt x="186312" y="297748"/>
                    </a:cubicBezTo>
                    <a:close/>
                  </a:path>
                </a:pathLst>
              </a:custGeom>
              <a:grpFill/>
              <a:ln w="9515" cap="flat">
                <a:noFill/>
                <a:prstDash val="solid"/>
                <a:miter/>
              </a:ln>
            </p:spPr>
            <p:txBody>
              <a:bodyPr rtlCol="0" anchor="ctr"/>
              <a:lstStyle/>
              <a:p>
                <a:endParaRPr lang="nb-NO"/>
              </a:p>
            </p:txBody>
          </p:sp>
          <p:sp>
            <p:nvSpPr>
              <p:cNvPr id="24" name="Grafikk 8">
                <a:extLst>
                  <a:ext uri="{FF2B5EF4-FFF2-40B4-BE49-F238E27FC236}">
                    <a16:creationId xmlns:a16="http://schemas.microsoft.com/office/drawing/2014/main" id="{D5614FF9-BFAC-A849-8089-D2EE716AB3A8}"/>
                  </a:ext>
                </a:extLst>
              </p:cNvPr>
              <p:cNvSpPr/>
              <p:nvPr/>
            </p:nvSpPr>
            <p:spPr>
              <a:xfrm>
                <a:off x="6959261" y="4479550"/>
                <a:ext cx="239407" cy="276175"/>
              </a:xfrm>
              <a:custGeom>
                <a:avLst/>
                <a:gdLst>
                  <a:gd name="connsiteX0" fmla="*/ 209815 w 239407"/>
                  <a:gd name="connsiteY0" fmla="*/ 32028 h 276175"/>
                  <a:gd name="connsiteX1" fmla="*/ 239407 w 239407"/>
                  <a:gd name="connsiteY1" fmla="*/ 120221 h 276175"/>
                  <a:gd name="connsiteX2" fmla="*/ 239407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59 w 239407"/>
                  <a:gd name="connsiteY7" fmla="*/ 254412 h 276175"/>
                  <a:gd name="connsiteX8" fmla="*/ 0 w 239407"/>
                  <a:gd name="connsiteY8" fmla="*/ 198151 h 276175"/>
                  <a:gd name="connsiteX9" fmla="*/ 32257 w 239407"/>
                  <a:gd name="connsiteY9" fmla="*/ 135902 h 276175"/>
                  <a:gd name="connsiteX10" fmla="*/ 119989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1 w 239407"/>
                  <a:gd name="connsiteY20" fmla="*/ 1 h 276175"/>
                  <a:gd name="connsiteX21" fmla="*/ 209815 w 239407"/>
                  <a:gd name="connsiteY21" fmla="*/ 32028 h 276175"/>
                  <a:gd name="connsiteX22" fmla="*/ 152722 w 239407"/>
                  <a:gd name="connsiteY22" fmla="*/ 211551 h 276175"/>
                  <a:gd name="connsiteX23" fmla="*/ 181839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1 w 239407"/>
                  <a:gd name="connsiteY27" fmla="*/ 220484 h 276175"/>
                  <a:gd name="connsiteX28" fmla="*/ 102195 w 239407"/>
                  <a:gd name="connsiteY28" fmla="*/ 228562 h 276175"/>
                  <a:gd name="connsiteX29" fmla="*/ 152722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7" y="82872"/>
                      <a:pt x="239407" y="120221"/>
                    </a:cubicBezTo>
                    <a:lnTo>
                      <a:pt x="239407" y="268857"/>
                    </a:lnTo>
                    <a:lnTo>
                      <a:pt x="184409" y="268857"/>
                    </a:lnTo>
                    <a:lnTo>
                      <a:pt x="184409" y="223335"/>
                    </a:lnTo>
                    <a:cubicBezTo>
                      <a:pt x="174608" y="240442"/>
                      <a:pt x="161762" y="253462"/>
                      <a:pt x="145871" y="262585"/>
                    </a:cubicBezTo>
                    <a:cubicBezTo>
                      <a:pt x="129980" y="271613"/>
                      <a:pt x="111330" y="276175"/>
                      <a:pt x="90111" y="276175"/>
                    </a:cubicBezTo>
                    <a:cubicBezTo>
                      <a:pt x="62516" y="276175"/>
                      <a:pt x="40631" y="268952"/>
                      <a:pt x="24359" y="254412"/>
                    </a:cubicBezTo>
                    <a:cubicBezTo>
                      <a:pt x="8088" y="239966"/>
                      <a:pt x="0" y="221149"/>
                      <a:pt x="0" y="198151"/>
                    </a:cubicBezTo>
                    <a:cubicBezTo>
                      <a:pt x="0" y="171636"/>
                      <a:pt x="10752" y="150918"/>
                      <a:pt x="32257" y="135902"/>
                    </a:cubicBezTo>
                    <a:cubicBezTo>
                      <a:pt x="53762" y="120886"/>
                      <a:pt x="82974" y="113378"/>
                      <a:pt x="119989" y="113378"/>
                    </a:cubicBezTo>
                    <a:cubicBezTo>
                      <a:pt x="139877" y="113378"/>
                      <a:pt x="159763" y="115659"/>
                      <a:pt x="179746" y="120221"/>
                    </a:cubicBezTo>
                    <a:cubicBezTo>
                      <a:pt x="179746" y="74509"/>
                      <a:pt x="161096" y="51700"/>
                      <a:pt x="123700" y="51700"/>
                    </a:cubicBezTo>
                    <a:cubicBezTo>
                      <a:pt x="109712" y="51700"/>
                      <a:pt x="98675" y="54646"/>
                      <a:pt x="90396" y="60634"/>
                    </a:cubicBezTo>
                    <a:cubicBezTo>
                      <a:pt x="82213" y="66526"/>
                      <a:pt x="78122" y="75079"/>
                      <a:pt x="78122" y="86293"/>
                    </a:cubicBezTo>
                    <a:cubicBezTo>
                      <a:pt x="78122" y="90855"/>
                      <a:pt x="78502" y="94276"/>
                      <a:pt x="79168" y="96747"/>
                    </a:cubicBezTo>
                    <a:lnTo>
                      <a:pt x="18936" y="96747"/>
                    </a:lnTo>
                    <a:cubicBezTo>
                      <a:pt x="17508" y="90855"/>
                      <a:pt x="16842" y="84583"/>
                      <a:pt x="16842" y="77930"/>
                    </a:cubicBezTo>
                    <a:cubicBezTo>
                      <a:pt x="16842" y="62629"/>
                      <a:pt x="21600" y="48944"/>
                      <a:pt x="31020" y="37160"/>
                    </a:cubicBezTo>
                    <a:cubicBezTo>
                      <a:pt x="40440" y="25375"/>
                      <a:pt x="53286" y="16157"/>
                      <a:pt x="69558" y="9694"/>
                    </a:cubicBezTo>
                    <a:cubicBezTo>
                      <a:pt x="85829" y="3232"/>
                      <a:pt x="104003" y="1"/>
                      <a:pt x="124271" y="1"/>
                    </a:cubicBezTo>
                    <a:cubicBezTo>
                      <a:pt x="161571" y="-94"/>
                      <a:pt x="190118" y="10550"/>
                      <a:pt x="209815" y="32028"/>
                    </a:cubicBezTo>
                    <a:close/>
                    <a:moveTo>
                      <a:pt x="152722" y="211551"/>
                    </a:moveTo>
                    <a:cubicBezTo>
                      <a:pt x="167186" y="200241"/>
                      <a:pt x="176891" y="184941"/>
                      <a:pt x="181839" y="165743"/>
                    </a:cubicBezTo>
                    <a:cubicBezTo>
                      <a:pt x="164046" y="159851"/>
                      <a:pt x="145015" y="156810"/>
                      <a:pt x="124747" y="156810"/>
                    </a:cubicBezTo>
                    <a:cubicBezTo>
                      <a:pt x="103813" y="156810"/>
                      <a:pt x="87922" y="160421"/>
                      <a:pt x="77075" y="167549"/>
                    </a:cubicBezTo>
                    <a:cubicBezTo>
                      <a:pt x="66227" y="174677"/>
                      <a:pt x="60804" y="184370"/>
                      <a:pt x="60804" y="196630"/>
                    </a:cubicBezTo>
                    <a:cubicBezTo>
                      <a:pt x="60804" y="207084"/>
                      <a:pt x="64514" y="215067"/>
                      <a:pt x="71841" y="220484"/>
                    </a:cubicBezTo>
                    <a:cubicBezTo>
                      <a:pt x="79168" y="225901"/>
                      <a:pt x="89350" y="228562"/>
                      <a:pt x="102195" y="228562"/>
                    </a:cubicBezTo>
                    <a:cubicBezTo>
                      <a:pt x="121417" y="228562"/>
                      <a:pt x="138259" y="222860"/>
                      <a:pt x="152722" y="211551"/>
                    </a:cubicBezTo>
                    <a:close/>
                  </a:path>
                </a:pathLst>
              </a:custGeom>
              <a:grpFill/>
              <a:ln w="9515" cap="flat">
                <a:noFill/>
                <a:prstDash val="solid"/>
                <a:miter/>
              </a:ln>
            </p:spPr>
            <p:txBody>
              <a:bodyPr rtlCol="0" anchor="ctr"/>
              <a:lstStyle/>
              <a:p>
                <a:endParaRPr lang="nb-NO"/>
              </a:p>
            </p:txBody>
          </p:sp>
          <p:sp>
            <p:nvSpPr>
              <p:cNvPr id="25" name="Grafikk 8">
                <a:extLst>
                  <a:ext uri="{FF2B5EF4-FFF2-40B4-BE49-F238E27FC236}">
                    <a16:creationId xmlns:a16="http://schemas.microsoft.com/office/drawing/2014/main" id="{A1A2F459-6B99-7045-8621-7AFEF29FB63E}"/>
                  </a:ext>
                </a:extLst>
              </p:cNvPr>
              <p:cNvSpPr/>
              <p:nvPr/>
            </p:nvSpPr>
            <p:spPr>
              <a:xfrm>
                <a:off x="7251098" y="4479549"/>
                <a:ext cx="233127" cy="268857"/>
              </a:xfrm>
              <a:custGeom>
                <a:avLst/>
                <a:gdLst>
                  <a:gd name="connsiteX0" fmla="*/ 205628 w 233127"/>
                  <a:gd name="connsiteY0" fmla="*/ 20244 h 268857"/>
                  <a:gd name="connsiteX1" fmla="*/ 228656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6" y="49135"/>
                      <a:pt x="228656"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7"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5" y="1"/>
                      <a:pt x="148821" y="1"/>
                    </a:cubicBezTo>
                    <a:cubicBezTo>
                      <a:pt x="174322" y="-94"/>
                      <a:pt x="193258" y="6653"/>
                      <a:pt x="205628" y="20244"/>
                    </a:cubicBezTo>
                    <a:close/>
                  </a:path>
                </a:pathLst>
              </a:custGeom>
              <a:grpFill/>
              <a:ln w="9515" cap="flat">
                <a:noFill/>
                <a:prstDash val="solid"/>
                <a:miter/>
              </a:ln>
            </p:spPr>
            <p:txBody>
              <a:bodyPr rtlCol="0" anchor="ctr"/>
              <a:lstStyle/>
              <a:p>
                <a:endParaRPr lang="nb-NO"/>
              </a:p>
            </p:txBody>
          </p:sp>
          <p:sp>
            <p:nvSpPr>
              <p:cNvPr id="26" name="Grafikk 8">
                <a:extLst>
                  <a:ext uri="{FF2B5EF4-FFF2-40B4-BE49-F238E27FC236}">
                    <a16:creationId xmlns:a16="http://schemas.microsoft.com/office/drawing/2014/main" id="{F6FE5F4B-2353-0348-83A5-B4E34516C999}"/>
                  </a:ext>
                </a:extLst>
              </p:cNvPr>
              <p:cNvSpPr/>
              <p:nvPr/>
            </p:nvSpPr>
            <p:spPr>
              <a:xfrm>
                <a:off x="7525047" y="4382043"/>
                <a:ext cx="266716" cy="373681"/>
              </a:xfrm>
              <a:custGeom>
                <a:avLst/>
                <a:gdLst>
                  <a:gd name="connsiteX0" fmla="*/ 266717 w 266716"/>
                  <a:gd name="connsiteY0" fmla="*/ 0 h 373681"/>
                  <a:gd name="connsiteX1" fmla="*/ 266717 w 266716"/>
                  <a:gd name="connsiteY1" fmla="*/ 366269 h 373681"/>
                  <a:gd name="connsiteX2" fmla="*/ 206960 w 266716"/>
                  <a:gd name="connsiteY2" fmla="*/ 366269 h 373681"/>
                  <a:gd name="connsiteX3" fmla="*/ 206960 w 266716"/>
                  <a:gd name="connsiteY3" fmla="*/ 327589 h 373681"/>
                  <a:gd name="connsiteX4" fmla="*/ 168993 w 266716"/>
                  <a:gd name="connsiteY4" fmla="*/ 361612 h 373681"/>
                  <a:gd name="connsiteX5" fmla="*/ 117895 w 266716"/>
                  <a:gd name="connsiteY5" fmla="*/ 373681 h 373681"/>
                  <a:gd name="connsiteX6" fmla="*/ 56616 w 266716"/>
                  <a:gd name="connsiteY6" fmla="*/ 356385 h 373681"/>
                  <a:gd name="connsiteX7" fmla="*/ 14939 w 266716"/>
                  <a:gd name="connsiteY7" fmla="*/ 307726 h 373681"/>
                  <a:gd name="connsiteX8" fmla="*/ 0 w 266716"/>
                  <a:gd name="connsiteY8" fmla="*/ 235499 h 373681"/>
                  <a:gd name="connsiteX9" fmla="*/ 14939 w 266716"/>
                  <a:gd name="connsiteY9" fmla="*/ 163272 h 373681"/>
                  <a:gd name="connsiteX10" fmla="*/ 56616 w 266716"/>
                  <a:gd name="connsiteY10" fmla="*/ 114613 h 373681"/>
                  <a:gd name="connsiteX11" fmla="*/ 117895 w 266716"/>
                  <a:gd name="connsiteY11" fmla="*/ 97317 h 373681"/>
                  <a:gd name="connsiteX12" fmla="*/ 168993 w 266716"/>
                  <a:gd name="connsiteY12" fmla="*/ 109386 h 373681"/>
                  <a:gd name="connsiteX13" fmla="*/ 206960 w 266716"/>
                  <a:gd name="connsiteY13" fmla="*/ 143409 h 373681"/>
                  <a:gd name="connsiteX14" fmla="*/ 206960 w 266716"/>
                  <a:gd name="connsiteY14" fmla="*/ 0 h 373681"/>
                  <a:gd name="connsiteX15" fmla="*/ 266717 w 266716"/>
                  <a:gd name="connsiteY15" fmla="*/ 0 h 373681"/>
                  <a:gd name="connsiteX16" fmla="*/ 189452 w 266716"/>
                  <a:gd name="connsiteY16" fmla="*/ 297748 h 373681"/>
                  <a:gd name="connsiteX17" fmla="*/ 209624 w 266716"/>
                  <a:gd name="connsiteY17" fmla="*/ 235499 h 373681"/>
                  <a:gd name="connsiteX18" fmla="*/ 189452 w 266716"/>
                  <a:gd name="connsiteY18" fmla="*/ 173251 h 373681"/>
                  <a:gd name="connsiteX19" fmla="*/ 136260 w 266716"/>
                  <a:gd name="connsiteY19" fmla="*/ 149682 h 373681"/>
                  <a:gd name="connsiteX20" fmla="*/ 82594 w 266716"/>
                  <a:gd name="connsiteY20" fmla="*/ 173251 h 373681"/>
                  <a:gd name="connsiteX21" fmla="*/ 62421 w 266716"/>
                  <a:gd name="connsiteY21" fmla="*/ 235499 h 373681"/>
                  <a:gd name="connsiteX22" fmla="*/ 82594 w 266716"/>
                  <a:gd name="connsiteY22" fmla="*/ 297748 h 373681"/>
                  <a:gd name="connsiteX23" fmla="*/ 136260 w 266716"/>
                  <a:gd name="connsiteY23" fmla="*/ 321317 h 373681"/>
                  <a:gd name="connsiteX24" fmla="*/ 189452 w 266716"/>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16" h="373681">
                    <a:moveTo>
                      <a:pt x="266717" y="0"/>
                    </a:moveTo>
                    <a:lnTo>
                      <a:pt x="266717" y="366269"/>
                    </a:lnTo>
                    <a:lnTo>
                      <a:pt x="206960" y="366269"/>
                    </a:lnTo>
                    <a:lnTo>
                      <a:pt x="206960" y="327589"/>
                    </a:lnTo>
                    <a:cubicBezTo>
                      <a:pt x="196874" y="342224"/>
                      <a:pt x="184218" y="353534"/>
                      <a:pt x="168993" y="361612"/>
                    </a:cubicBezTo>
                    <a:cubicBezTo>
                      <a:pt x="153769" y="369595"/>
                      <a:pt x="136736" y="373681"/>
                      <a:pt x="117895" y="373681"/>
                    </a:cubicBezTo>
                    <a:cubicBezTo>
                      <a:pt x="94868" y="373681"/>
                      <a:pt x="74410" y="367884"/>
                      <a:pt x="56616" y="356385"/>
                    </a:cubicBezTo>
                    <a:cubicBezTo>
                      <a:pt x="38822" y="344886"/>
                      <a:pt x="24930" y="328634"/>
                      <a:pt x="14939" y="307726"/>
                    </a:cubicBezTo>
                    <a:cubicBezTo>
                      <a:pt x="4948" y="286818"/>
                      <a:pt x="0" y="262679"/>
                      <a:pt x="0" y="235499"/>
                    </a:cubicBezTo>
                    <a:cubicBezTo>
                      <a:pt x="0" y="208319"/>
                      <a:pt x="4948" y="184180"/>
                      <a:pt x="14939" y="163272"/>
                    </a:cubicBezTo>
                    <a:cubicBezTo>
                      <a:pt x="24930" y="142364"/>
                      <a:pt x="38822" y="126113"/>
                      <a:pt x="56616" y="114613"/>
                    </a:cubicBezTo>
                    <a:cubicBezTo>
                      <a:pt x="74410" y="103114"/>
                      <a:pt x="94868" y="97317"/>
                      <a:pt x="117895" y="97317"/>
                    </a:cubicBezTo>
                    <a:cubicBezTo>
                      <a:pt x="136736" y="97317"/>
                      <a:pt x="153769" y="101308"/>
                      <a:pt x="168993" y="109386"/>
                    </a:cubicBezTo>
                    <a:cubicBezTo>
                      <a:pt x="184218" y="117369"/>
                      <a:pt x="196874" y="128774"/>
                      <a:pt x="206960" y="143409"/>
                    </a:cubicBezTo>
                    <a:lnTo>
                      <a:pt x="206960" y="0"/>
                    </a:lnTo>
                    <a:lnTo>
                      <a:pt x="266717" y="0"/>
                    </a:lnTo>
                    <a:close/>
                    <a:moveTo>
                      <a:pt x="189452" y="297748"/>
                    </a:moveTo>
                    <a:cubicBezTo>
                      <a:pt x="202868" y="282067"/>
                      <a:pt x="209624" y="261349"/>
                      <a:pt x="209624" y="235499"/>
                    </a:cubicBezTo>
                    <a:cubicBezTo>
                      <a:pt x="209624" y="209649"/>
                      <a:pt x="202868" y="188931"/>
                      <a:pt x="189452" y="173251"/>
                    </a:cubicBezTo>
                    <a:cubicBezTo>
                      <a:pt x="176035" y="157569"/>
                      <a:pt x="158241" y="149682"/>
                      <a:pt x="136260" y="149682"/>
                    </a:cubicBezTo>
                    <a:cubicBezTo>
                      <a:pt x="113899" y="149682"/>
                      <a:pt x="96010" y="157569"/>
                      <a:pt x="82594" y="173251"/>
                    </a:cubicBezTo>
                    <a:cubicBezTo>
                      <a:pt x="69177" y="188931"/>
                      <a:pt x="62421" y="209744"/>
                      <a:pt x="62421" y="235499"/>
                    </a:cubicBezTo>
                    <a:cubicBezTo>
                      <a:pt x="62421" y="261349"/>
                      <a:pt x="69177" y="282067"/>
                      <a:pt x="82594" y="297748"/>
                    </a:cubicBezTo>
                    <a:cubicBezTo>
                      <a:pt x="96010" y="313428"/>
                      <a:pt x="113899" y="321317"/>
                      <a:pt x="136260" y="321317"/>
                    </a:cubicBezTo>
                    <a:cubicBezTo>
                      <a:pt x="158241" y="321317"/>
                      <a:pt x="176035" y="313524"/>
                      <a:pt x="189452" y="297748"/>
                    </a:cubicBezTo>
                    <a:close/>
                  </a:path>
                </a:pathLst>
              </a:custGeom>
              <a:grpFill/>
              <a:ln w="9515" cap="flat">
                <a:noFill/>
                <a:prstDash val="solid"/>
                <a:miter/>
              </a:ln>
            </p:spPr>
            <p:txBody>
              <a:bodyPr rtlCol="0" anchor="ctr"/>
              <a:lstStyle/>
              <a:p>
                <a:endParaRPr lang="nb-NO"/>
              </a:p>
            </p:txBody>
          </p:sp>
          <p:sp>
            <p:nvSpPr>
              <p:cNvPr id="27" name="Grafikk 8">
                <a:extLst>
                  <a:ext uri="{FF2B5EF4-FFF2-40B4-BE49-F238E27FC236}">
                    <a16:creationId xmlns:a16="http://schemas.microsoft.com/office/drawing/2014/main" id="{B13000B9-EA2D-B548-94E0-0D0031A07EA3}"/>
                  </a:ext>
                </a:extLst>
              </p:cNvPr>
              <p:cNvSpPr/>
              <p:nvPr/>
            </p:nvSpPr>
            <p:spPr>
              <a:xfrm>
                <a:off x="7836867" y="4479455"/>
                <a:ext cx="260912" cy="276269"/>
              </a:xfrm>
              <a:custGeom>
                <a:avLst/>
                <a:gdLst>
                  <a:gd name="connsiteX0" fmla="*/ 260913 w 260912"/>
                  <a:gd name="connsiteY0" fmla="*/ 186271 h 276269"/>
                  <a:gd name="connsiteX1" fmla="*/ 215809 w 260912"/>
                  <a:gd name="connsiteY1" fmla="*/ 252226 h 276269"/>
                  <a:gd name="connsiteX2" fmla="*/ 133597 w 260912"/>
                  <a:gd name="connsiteY2" fmla="*/ 276270 h 276269"/>
                  <a:gd name="connsiteX3" fmla="*/ 62897 w 260912"/>
                  <a:gd name="connsiteY3" fmla="*/ 258973 h 276269"/>
                  <a:gd name="connsiteX4" fmla="*/ 16272 w 260912"/>
                  <a:gd name="connsiteY4" fmla="*/ 210600 h 276269"/>
                  <a:gd name="connsiteX5" fmla="*/ 0 w 260912"/>
                  <a:gd name="connsiteY5" fmla="*/ 138087 h 276269"/>
                  <a:gd name="connsiteX6" fmla="*/ 16462 w 260912"/>
                  <a:gd name="connsiteY6" fmla="*/ 65385 h 276269"/>
                  <a:gd name="connsiteX7" fmla="*/ 63658 w 260912"/>
                  <a:gd name="connsiteY7" fmla="*/ 17011 h 276269"/>
                  <a:gd name="connsiteX8" fmla="*/ 135214 w 260912"/>
                  <a:gd name="connsiteY8" fmla="*/ 0 h 276269"/>
                  <a:gd name="connsiteX9" fmla="*/ 199919 w 260912"/>
                  <a:gd name="connsiteY9" fmla="*/ 14160 h 276269"/>
                  <a:gd name="connsiteX10" fmla="*/ 242072 w 260912"/>
                  <a:gd name="connsiteY10" fmla="*/ 53410 h 276269"/>
                  <a:gd name="connsiteX11" fmla="*/ 256726 w 260912"/>
                  <a:gd name="connsiteY11" fmla="*/ 111002 h 276269"/>
                  <a:gd name="connsiteX12" fmla="*/ 249875 w 260912"/>
                  <a:gd name="connsiteY12" fmla="*/ 154908 h 276269"/>
                  <a:gd name="connsiteX13" fmla="*/ 63373 w 260912"/>
                  <a:gd name="connsiteY13" fmla="*/ 154908 h 276269"/>
                  <a:gd name="connsiteX14" fmla="*/ 85639 w 260912"/>
                  <a:gd name="connsiteY14" fmla="*/ 205943 h 276269"/>
                  <a:gd name="connsiteX15" fmla="*/ 134643 w 260912"/>
                  <a:gd name="connsiteY15" fmla="*/ 224000 h 276269"/>
                  <a:gd name="connsiteX16" fmla="*/ 172895 w 260912"/>
                  <a:gd name="connsiteY16" fmla="*/ 214021 h 276269"/>
                  <a:gd name="connsiteX17" fmla="*/ 195923 w 260912"/>
                  <a:gd name="connsiteY17" fmla="*/ 186271 h 276269"/>
                  <a:gd name="connsiteX18" fmla="*/ 260913 w 260912"/>
                  <a:gd name="connsiteY18" fmla="*/ 186271 h 276269"/>
                  <a:gd name="connsiteX19" fmla="*/ 86971 w 260912"/>
                  <a:gd name="connsiteY19" fmla="*/ 66145 h 276269"/>
                  <a:gd name="connsiteX20" fmla="*/ 64419 w 260912"/>
                  <a:gd name="connsiteY20" fmla="*/ 112427 h 276269"/>
                  <a:gd name="connsiteX21" fmla="*/ 193258 w 260912"/>
                  <a:gd name="connsiteY21" fmla="*/ 112427 h 276269"/>
                  <a:gd name="connsiteX22" fmla="*/ 193829 w 260912"/>
                  <a:gd name="connsiteY22" fmla="*/ 104540 h 276269"/>
                  <a:gd name="connsiteX23" fmla="*/ 178129 w 260912"/>
                  <a:gd name="connsiteY23" fmla="*/ 64814 h 276269"/>
                  <a:gd name="connsiteX24" fmla="*/ 134168 w 260912"/>
                  <a:gd name="connsiteY24" fmla="*/ 50179 h 276269"/>
                  <a:gd name="connsiteX25" fmla="*/ 86971 w 260912"/>
                  <a:gd name="connsiteY25" fmla="*/ 66145 h 27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912" h="276269">
                    <a:moveTo>
                      <a:pt x="260913" y="186271"/>
                    </a:moveTo>
                    <a:cubicBezTo>
                      <a:pt x="253205" y="214211"/>
                      <a:pt x="238171" y="236164"/>
                      <a:pt x="215809" y="252226"/>
                    </a:cubicBezTo>
                    <a:cubicBezTo>
                      <a:pt x="193448" y="268286"/>
                      <a:pt x="166044" y="276270"/>
                      <a:pt x="133597" y="276270"/>
                    </a:cubicBezTo>
                    <a:cubicBezTo>
                      <a:pt x="106668" y="276270"/>
                      <a:pt x="83165" y="270472"/>
                      <a:pt x="62897" y="258973"/>
                    </a:cubicBezTo>
                    <a:cubicBezTo>
                      <a:pt x="42629" y="247474"/>
                      <a:pt x="27119" y="231317"/>
                      <a:pt x="16272" y="210600"/>
                    </a:cubicBezTo>
                    <a:cubicBezTo>
                      <a:pt x="5424" y="189882"/>
                      <a:pt x="0" y="165648"/>
                      <a:pt x="0" y="138087"/>
                    </a:cubicBezTo>
                    <a:cubicBezTo>
                      <a:pt x="0" y="110527"/>
                      <a:pt x="5519" y="86293"/>
                      <a:pt x="16462" y="65385"/>
                    </a:cubicBezTo>
                    <a:cubicBezTo>
                      <a:pt x="27500" y="44477"/>
                      <a:pt x="43200" y="28321"/>
                      <a:pt x="63658" y="17011"/>
                    </a:cubicBezTo>
                    <a:cubicBezTo>
                      <a:pt x="84116" y="5702"/>
                      <a:pt x="107905" y="0"/>
                      <a:pt x="135214" y="0"/>
                    </a:cubicBezTo>
                    <a:cubicBezTo>
                      <a:pt x="160049" y="0"/>
                      <a:pt x="181554" y="4752"/>
                      <a:pt x="199919" y="14160"/>
                    </a:cubicBezTo>
                    <a:cubicBezTo>
                      <a:pt x="218283" y="23569"/>
                      <a:pt x="232271" y="36684"/>
                      <a:pt x="242072" y="53410"/>
                    </a:cubicBezTo>
                    <a:cubicBezTo>
                      <a:pt x="251873" y="70136"/>
                      <a:pt x="256726" y="89334"/>
                      <a:pt x="256726" y="111002"/>
                    </a:cubicBezTo>
                    <a:cubicBezTo>
                      <a:pt x="256726" y="125638"/>
                      <a:pt x="254442" y="140273"/>
                      <a:pt x="249875" y="154908"/>
                    </a:cubicBezTo>
                    <a:lnTo>
                      <a:pt x="63373" y="154908"/>
                    </a:lnTo>
                    <a:cubicBezTo>
                      <a:pt x="66132" y="176862"/>
                      <a:pt x="73555" y="193873"/>
                      <a:pt x="85639" y="205943"/>
                    </a:cubicBezTo>
                    <a:cubicBezTo>
                      <a:pt x="97723" y="218013"/>
                      <a:pt x="113995" y="224000"/>
                      <a:pt x="134643" y="224000"/>
                    </a:cubicBezTo>
                    <a:cubicBezTo>
                      <a:pt x="149297" y="224000"/>
                      <a:pt x="162048" y="220674"/>
                      <a:pt x="172895" y="214021"/>
                    </a:cubicBezTo>
                    <a:cubicBezTo>
                      <a:pt x="183743" y="207369"/>
                      <a:pt x="191450" y="198150"/>
                      <a:pt x="195923" y="186271"/>
                    </a:cubicBezTo>
                    <a:lnTo>
                      <a:pt x="260913" y="186271"/>
                    </a:lnTo>
                    <a:close/>
                    <a:moveTo>
                      <a:pt x="86971" y="66145"/>
                    </a:moveTo>
                    <a:cubicBezTo>
                      <a:pt x="75077" y="76789"/>
                      <a:pt x="67560" y="92185"/>
                      <a:pt x="64419" y="112427"/>
                    </a:cubicBezTo>
                    <a:lnTo>
                      <a:pt x="193258" y="112427"/>
                    </a:lnTo>
                    <a:cubicBezTo>
                      <a:pt x="193639" y="110717"/>
                      <a:pt x="193829" y="108056"/>
                      <a:pt x="193829" y="104540"/>
                    </a:cubicBezTo>
                    <a:cubicBezTo>
                      <a:pt x="193829" y="87813"/>
                      <a:pt x="188595" y="74508"/>
                      <a:pt x="178129" y="64814"/>
                    </a:cubicBezTo>
                    <a:cubicBezTo>
                      <a:pt x="167661" y="55026"/>
                      <a:pt x="153008" y="50179"/>
                      <a:pt x="134168" y="50179"/>
                    </a:cubicBezTo>
                    <a:cubicBezTo>
                      <a:pt x="114566" y="50179"/>
                      <a:pt x="98770" y="55501"/>
                      <a:pt x="86971" y="66145"/>
                    </a:cubicBezTo>
                    <a:close/>
                  </a:path>
                </a:pathLst>
              </a:custGeom>
              <a:grpFill/>
              <a:ln w="9515" cap="flat">
                <a:noFill/>
                <a:prstDash val="solid"/>
                <a:miter/>
              </a:ln>
            </p:spPr>
            <p:txBody>
              <a:bodyPr rtlCol="0" anchor="ctr"/>
              <a:lstStyle/>
              <a:p>
                <a:endParaRPr lang="nb-NO"/>
              </a:p>
            </p:txBody>
          </p:sp>
          <p:sp>
            <p:nvSpPr>
              <p:cNvPr id="28" name="Grafikk 8">
                <a:extLst>
                  <a:ext uri="{FF2B5EF4-FFF2-40B4-BE49-F238E27FC236}">
                    <a16:creationId xmlns:a16="http://schemas.microsoft.com/office/drawing/2014/main" id="{6E449A42-616E-F54F-AB49-86FCA7F8776B}"/>
                  </a:ext>
                </a:extLst>
              </p:cNvPr>
              <p:cNvSpPr/>
              <p:nvPr/>
            </p:nvSpPr>
            <p:spPr>
              <a:xfrm>
                <a:off x="8114907" y="4417207"/>
                <a:ext cx="199062" cy="331200"/>
              </a:xfrm>
              <a:custGeom>
                <a:avLst/>
                <a:gdLst>
                  <a:gd name="connsiteX0" fmla="*/ 69653 w 199062"/>
                  <a:gd name="connsiteY0" fmla="*/ 331200 h 331200"/>
                  <a:gd name="connsiteX1" fmla="*/ 69558 w 199062"/>
                  <a:gd name="connsiteY1" fmla="*/ 248994 h 331200"/>
                  <a:gd name="connsiteX2" fmla="*/ 69558 w 199062"/>
                  <a:gd name="connsiteY2" fmla="*/ 121361 h 331200"/>
                  <a:gd name="connsiteX3" fmla="*/ 0 w 199062"/>
                  <a:gd name="connsiteY3" fmla="*/ 121361 h 331200"/>
                  <a:gd name="connsiteX4" fmla="*/ 0 w 199062"/>
                  <a:gd name="connsiteY4" fmla="*/ 69566 h 331200"/>
                  <a:gd name="connsiteX5" fmla="*/ 69558 w 199062"/>
                  <a:gd name="connsiteY5" fmla="*/ 69566 h 331200"/>
                  <a:gd name="connsiteX6" fmla="*/ 69558 w 199062"/>
                  <a:gd name="connsiteY6" fmla="*/ 0 h 331200"/>
                  <a:gd name="connsiteX7" fmla="*/ 129314 w 199062"/>
                  <a:gd name="connsiteY7" fmla="*/ 0 h 331200"/>
                  <a:gd name="connsiteX8" fmla="*/ 129314 w 199062"/>
                  <a:gd name="connsiteY8" fmla="*/ 69566 h 331200"/>
                  <a:gd name="connsiteX9" fmla="*/ 199062 w 199062"/>
                  <a:gd name="connsiteY9" fmla="*/ 69566 h 331200"/>
                  <a:gd name="connsiteX10" fmla="*/ 199062 w 199062"/>
                  <a:gd name="connsiteY10" fmla="*/ 121361 h 331200"/>
                  <a:gd name="connsiteX11" fmla="*/ 129314 w 199062"/>
                  <a:gd name="connsiteY11" fmla="*/ 121361 h 331200"/>
                  <a:gd name="connsiteX12" fmla="*/ 129314 w 199062"/>
                  <a:gd name="connsiteY12" fmla="*/ 248519 h 331200"/>
                  <a:gd name="connsiteX13" fmla="*/ 129409 w 199062"/>
                  <a:gd name="connsiteY13" fmla="*/ 331200 h 331200"/>
                  <a:gd name="connsiteX14" fmla="*/ 69653 w 199062"/>
                  <a:gd name="connsiteY14" fmla="*/ 331200 h 3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9062" h="331200">
                    <a:moveTo>
                      <a:pt x="69653" y="331200"/>
                    </a:moveTo>
                    <a:lnTo>
                      <a:pt x="69558" y="248994"/>
                    </a:lnTo>
                    <a:lnTo>
                      <a:pt x="69558" y="121361"/>
                    </a:lnTo>
                    <a:lnTo>
                      <a:pt x="0" y="121361"/>
                    </a:lnTo>
                    <a:lnTo>
                      <a:pt x="0" y="69566"/>
                    </a:lnTo>
                    <a:lnTo>
                      <a:pt x="69558" y="69566"/>
                    </a:lnTo>
                    <a:lnTo>
                      <a:pt x="69558" y="0"/>
                    </a:lnTo>
                    <a:lnTo>
                      <a:pt x="129314" y="0"/>
                    </a:lnTo>
                    <a:lnTo>
                      <a:pt x="129314" y="69566"/>
                    </a:lnTo>
                    <a:lnTo>
                      <a:pt x="199062" y="69566"/>
                    </a:lnTo>
                    <a:lnTo>
                      <a:pt x="199062" y="121361"/>
                    </a:lnTo>
                    <a:lnTo>
                      <a:pt x="129314" y="121361"/>
                    </a:lnTo>
                    <a:lnTo>
                      <a:pt x="129314" y="248519"/>
                    </a:lnTo>
                    <a:lnTo>
                      <a:pt x="129409" y="331200"/>
                    </a:lnTo>
                    <a:lnTo>
                      <a:pt x="69653" y="331200"/>
                    </a:lnTo>
                    <a:close/>
                  </a:path>
                </a:pathLst>
              </a:custGeom>
              <a:grpFill/>
              <a:ln w="9515" cap="flat">
                <a:noFill/>
                <a:prstDash val="solid"/>
                <a:miter/>
              </a:ln>
            </p:spPr>
            <p:txBody>
              <a:bodyPr rtlCol="0" anchor="ctr"/>
              <a:lstStyle/>
              <a:p>
                <a:endParaRPr lang="nb-NO"/>
              </a:p>
            </p:txBody>
          </p:sp>
        </p:grpSp>
      </p:grpSp>
      <p:sp>
        <p:nvSpPr>
          <p:cNvPr id="35" name="Plassholder for dato 3">
            <a:extLst>
              <a:ext uri="{FF2B5EF4-FFF2-40B4-BE49-F238E27FC236}">
                <a16:creationId xmlns:a16="http://schemas.microsoft.com/office/drawing/2014/main" id="{A5C46D3E-82C9-D742-B0B8-66A14D5D64BA}"/>
              </a:ext>
            </a:extLst>
          </p:cNvPr>
          <p:cNvSpPr>
            <a:spLocks noGrp="1"/>
          </p:cNvSpPr>
          <p:nvPr>
            <p:ph type="dt" sz="half" idx="10"/>
          </p:nvPr>
        </p:nvSpPr>
        <p:spPr>
          <a:xfrm>
            <a:off x="5364000" y="6356350"/>
            <a:ext cx="1341329" cy="365125"/>
          </a:xfrm>
        </p:spPr>
        <p:txBody>
          <a:bodyPr/>
          <a:lstStyle>
            <a:lvl1pPr>
              <a:defRPr>
                <a:solidFill>
                  <a:schemeClr val="bg2"/>
                </a:solidFill>
              </a:defRPr>
            </a:lvl1pPr>
          </a:lstStyle>
          <a:p>
            <a:fld id="{A382AA20-2EC2-ED46-9CC0-25ED01A30C0A}" type="datetime1">
              <a:rPr lang="nb-NO" smtClean="0"/>
              <a:pPr/>
              <a:t>31.03.2025</a:t>
            </a:fld>
            <a:endParaRPr lang="nb-NO"/>
          </a:p>
        </p:txBody>
      </p:sp>
    </p:spTree>
    <p:extLst>
      <p:ext uri="{BB962C8B-B14F-4D97-AF65-F5344CB8AC3E}">
        <p14:creationId xmlns:p14="http://schemas.microsoft.com/office/powerpoint/2010/main" val="317151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3" name="Tittel 103">
            <a:extLst>
              <a:ext uri="{FF2B5EF4-FFF2-40B4-BE49-F238E27FC236}">
                <a16:creationId xmlns:a16="http://schemas.microsoft.com/office/drawing/2014/main" id="{7A94B2B9-AC86-5241-8367-D94BE028DDF7}"/>
              </a:ext>
            </a:extLst>
          </p:cNvPr>
          <p:cNvSpPr>
            <a:spLocks noGrp="1"/>
          </p:cNvSpPr>
          <p:nvPr>
            <p:ph type="title"/>
          </p:nvPr>
        </p:nvSpPr>
        <p:spPr>
          <a:xfrm>
            <a:off x="838199" y="365125"/>
            <a:ext cx="9843932" cy="1325563"/>
          </a:xfrm>
        </p:spPr>
        <p:txBody>
          <a:bodyPr anchor="t"/>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FF37B87F-4CDE-7D44-A5D0-FE2C800E41E5}"/>
              </a:ext>
            </a:extLst>
          </p:cNvPr>
          <p:cNvSpPr>
            <a:spLocks noGrp="1"/>
          </p:cNvSpPr>
          <p:nvPr>
            <p:ph sz="half" idx="1"/>
          </p:nvPr>
        </p:nvSpPr>
        <p:spPr>
          <a:xfrm>
            <a:off x="838199" y="1825625"/>
            <a:ext cx="4839929" cy="43097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368F244D-8F0B-4C42-89E5-26E78DDDA6CE}"/>
              </a:ext>
            </a:extLst>
          </p:cNvPr>
          <p:cNvSpPr>
            <a:spLocks noGrp="1"/>
          </p:cNvSpPr>
          <p:nvPr>
            <p:ph type="dt" sz="half" idx="10"/>
          </p:nvPr>
        </p:nvSpPr>
        <p:spPr/>
        <p:txBody>
          <a:bodyPr/>
          <a:lstStyle/>
          <a:p>
            <a:fld id="{FE7B1BDC-8A45-A544-AA01-15463DC48661}" type="datetime1">
              <a:rPr lang="nb-NO" smtClean="0"/>
              <a:t>31.03.2025</a:t>
            </a:fld>
            <a:endParaRPr lang="nb-NO"/>
          </a:p>
        </p:txBody>
      </p:sp>
      <p:sp>
        <p:nvSpPr>
          <p:cNvPr id="6" name="Plassholder for bunntekst 5">
            <a:extLst>
              <a:ext uri="{FF2B5EF4-FFF2-40B4-BE49-F238E27FC236}">
                <a16:creationId xmlns:a16="http://schemas.microsoft.com/office/drawing/2014/main" id="{F5387232-046B-0C46-ADA4-DA8357B4B7CA}"/>
              </a:ext>
            </a:extLst>
          </p:cNvPr>
          <p:cNvSpPr>
            <a:spLocks noGrp="1"/>
          </p:cNvSpPr>
          <p:nvPr>
            <p:ph type="ftr" sz="quarter" idx="11"/>
          </p:nvPr>
        </p:nvSpPr>
        <p:spPr/>
        <p:txBody>
          <a:bodyPr/>
          <a:lstStyle/>
          <a:p>
            <a:r>
              <a:rPr lang="nb-NO"/>
              <a:t>© Misjonssambandet</a:t>
            </a:r>
          </a:p>
        </p:txBody>
      </p:sp>
      <p:sp>
        <p:nvSpPr>
          <p:cNvPr id="7" name="Plassholder for lysbildenummer 6">
            <a:extLst>
              <a:ext uri="{FF2B5EF4-FFF2-40B4-BE49-F238E27FC236}">
                <a16:creationId xmlns:a16="http://schemas.microsoft.com/office/drawing/2014/main" id="{FFC4B707-7C39-164B-8CF0-DBEB3E04A577}"/>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8" name="Grafikk 8">
            <a:extLst>
              <a:ext uri="{FF2B5EF4-FFF2-40B4-BE49-F238E27FC236}">
                <a16:creationId xmlns:a16="http://schemas.microsoft.com/office/drawing/2014/main" id="{6A559D7B-6600-A545-B889-F54608325A60}"/>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1" name="Plassholder for innhold 2">
            <a:extLst>
              <a:ext uri="{FF2B5EF4-FFF2-40B4-BE49-F238E27FC236}">
                <a16:creationId xmlns:a16="http://schemas.microsoft.com/office/drawing/2014/main" id="{52A45F53-A10A-B346-8A36-53C6E13A8BEE}"/>
              </a:ext>
            </a:extLst>
          </p:cNvPr>
          <p:cNvSpPr>
            <a:spLocks noGrp="1"/>
          </p:cNvSpPr>
          <p:nvPr>
            <p:ph sz="half" idx="14"/>
          </p:nvPr>
        </p:nvSpPr>
        <p:spPr>
          <a:xfrm>
            <a:off x="5852650" y="1825625"/>
            <a:ext cx="4839929" cy="43097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19045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D70A875-07AC-AD47-9664-EADA4DE54206}"/>
              </a:ext>
            </a:extLst>
          </p:cNvPr>
          <p:cNvSpPr>
            <a:spLocks noGrp="1"/>
          </p:cNvSpPr>
          <p:nvPr>
            <p:ph type="body" idx="1" hasCustomPrompt="1"/>
          </p:nvPr>
        </p:nvSpPr>
        <p:spPr>
          <a:xfrm>
            <a:off x="836613" y="1827257"/>
            <a:ext cx="483993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a:t>
            </a:r>
            <a:br>
              <a:rPr lang="nb-NO" dirty="0"/>
            </a:br>
            <a:r>
              <a:rPr lang="nb-NO" dirty="0"/>
              <a:t>i malen</a:t>
            </a:r>
          </a:p>
        </p:txBody>
      </p:sp>
      <p:sp>
        <p:nvSpPr>
          <p:cNvPr id="5" name="Plassholder for tekst 4">
            <a:extLst>
              <a:ext uri="{FF2B5EF4-FFF2-40B4-BE49-F238E27FC236}">
                <a16:creationId xmlns:a16="http://schemas.microsoft.com/office/drawing/2014/main" id="{7E6E527F-4A2C-3640-B5F2-BB8E0C2D7355}"/>
              </a:ext>
            </a:extLst>
          </p:cNvPr>
          <p:cNvSpPr>
            <a:spLocks noGrp="1"/>
          </p:cNvSpPr>
          <p:nvPr>
            <p:ph type="body" sz="quarter" idx="3" hasCustomPrompt="1"/>
          </p:nvPr>
        </p:nvSpPr>
        <p:spPr>
          <a:xfrm>
            <a:off x="5852650" y="1827257"/>
            <a:ext cx="4839929"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a:t>
            </a:r>
            <a:br>
              <a:rPr lang="nb-NO" dirty="0"/>
            </a:br>
            <a:r>
              <a:rPr lang="nb-NO" dirty="0"/>
              <a:t>i malen</a:t>
            </a:r>
          </a:p>
        </p:txBody>
      </p:sp>
      <p:sp>
        <p:nvSpPr>
          <p:cNvPr id="7" name="Plassholder for dato 6">
            <a:extLst>
              <a:ext uri="{FF2B5EF4-FFF2-40B4-BE49-F238E27FC236}">
                <a16:creationId xmlns:a16="http://schemas.microsoft.com/office/drawing/2014/main" id="{3ECF4FF5-E87E-874E-AEFD-CD178FCFB07E}"/>
              </a:ext>
            </a:extLst>
          </p:cNvPr>
          <p:cNvSpPr>
            <a:spLocks noGrp="1"/>
          </p:cNvSpPr>
          <p:nvPr>
            <p:ph type="dt" sz="half" idx="10"/>
          </p:nvPr>
        </p:nvSpPr>
        <p:spPr/>
        <p:txBody>
          <a:bodyPr/>
          <a:lstStyle/>
          <a:p>
            <a:fld id="{04C0628C-2079-1D45-8DE9-C2EE7D330C86}" type="datetime1">
              <a:rPr lang="nb-NO" smtClean="0"/>
              <a:t>31.03.2025</a:t>
            </a:fld>
            <a:endParaRPr lang="nb-NO"/>
          </a:p>
        </p:txBody>
      </p:sp>
      <p:sp>
        <p:nvSpPr>
          <p:cNvPr id="8" name="Plassholder for bunntekst 7">
            <a:extLst>
              <a:ext uri="{FF2B5EF4-FFF2-40B4-BE49-F238E27FC236}">
                <a16:creationId xmlns:a16="http://schemas.microsoft.com/office/drawing/2014/main" id="{5C28ABC5-385E-F046-9D86-E34C0A35185E}"/>
              </a:ext>
            </a:extLst>
          </p:cNvPr>
          <p:cNvSpPr>
            <a:spLocks noGrp="1"/>
          </p:cNvSpPr>
          <p:nvPr>
            <p:ph type="ftr" sz="quarter" idx="11"/>
          </p:nvPr>
        </p:nvSpPr>
        <p:spPr/>
        <p:txBody>
          <a:bodyPr/>
          <a:lstStyle/>
          <a:p>
            <a:r>
              <a:rPr lang="nb-NO"/>
              <a:t>© Misjonssambandet</a:t>
            </a:r>
          </a:p>
        </p:txBody>
      </p:sp>
      <p:sp>
        <p:nvSpPr>
          <p:cNvPr id="9" name="Plassholder for lysbildenummer 8">
            <a:extLst>
              <a:ext uri="{FF2B5EF4-FFF2-40B4-BE49-F238E27FC236}">
                <a16:creationId xmlns:a16="http://schemas.microsoft.com/office/drawing/2014/main" id="{F63594BB-A598-DB4B-B119-3A9042B60F05}"/>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10" name="Tittel 103">
            <a:extLst>
              <a:ext uri="{FF2B5EF4-FFF2-40B4-BE49-F238E27FC236}">
                <a16:creationId xmlns:a16="http://schemas.microsoft.com/office/drawing/2014/main" id="{513FE8F2-8CD1-5D45-BE27-3CE2CCC2C0E7}"/>
              </a:ext>
            </a:extLst>
          </p:cNvPr>
          <p:cNvSpPr>
            <a:spLocks noGrp="1"/>
          </p:cNvSpPr>
          <p:nvPr>
            <p:ph type="title"/>
          </p:nvPr>
        </p:nvSpPr>
        <p:spPr>
          <a:xfrm>
            <a:off x="838199" y="365125"/>
            <a:ext cx="9843932" cy="1325563"/>
          </a:xfrm>
        </p:spPr>
        <p:txBody>
          <a:bodyPr anchor="t"/>
          <a:lstStyle/>
          <a:p>
            <a:r>
              <a:rPr lang="nb-NO"/>
              <a:t>Klikk for å redigere tittelstil</a:t>
            </a:r>
            <a:endParaRPr lang="nb-NO" dirty="0"/>
          </a:p>
        </p:txBody>
      </p:sp>
      <p:sp>
        <p:nvSpPr>
          <p:cNvPr id="11" name="Plassholder for innhold 2">
            <a:extLst>
              <a:ext uri="{FF2B5EF4-FFF2-40B4-BE49-F238E27FC236}">
                <a16:creationId xmlns:a16="http://schemas.microsoft.com/office/drawing/2014/main" id="{844A705B-4D4B-524D-B99D-940CC6279CD0}"/>
              </a:ext>
            </a:extLst>
          </p:cNvPr>
          <p:cNvSpPr>
            <a:spLocks noGrp="1"/>
          </p:cNvSpPr>
          <p:nvPr>
            <p:ph sz="half" idx="13"/>
          </p:nvPr>
        </p:nvSpPr>
        <p:spPr>
          <a:xfrm>
            <a:off x="838199" y="2787738"/>
            <a:ext cx="4839929" cy="334759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2">
            <a:extLst>
              <a:ext uri="{FF2B5EF4-FFF2-40B4-BE49-F238E27FC236}">
                <a16:creationId xmlns:a16="http://schemas.microsoft.com/office/drawing/2014/main" id="{E74156BB-6872-F841-AD6E-0F6A9131E14A}"/>
              </a:ext>
            </a:extLst>
          </p:cNvPr>
          <p:cNvSpPr>
            <a:spLocks noGrp="1"/>
          </p:cNvSpPr>
          <p:nvPr>
            <p:ph sz="half" idx="14"/>
          </p:nvPr>
        </p:nvSpPr>
        <p:spPr>
          <a:xfrm>
            <a:off x="5852650" y="2787738"/>
            <a:ext cx="4839929" cy="334759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Grafikk 8">
            <a:extLst>
              <a:ext uri="{FF2B5EF4-FFF2-40B4-BE49-F238E27FC236}">
                <a16:creationId xmlns:a16="http://schemas.microsoft.com/office/drawing/2014/main" id="{A355939F-938D-8C44-BB01-B9FCC26E1FD4}"/>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314913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E2138FB7-0CF7-7340-AE40-5F6468CE74C3}"/>
              </a:ext>
            </a:extLst>
          </p:cNvPr>
          <p:cNvSpPr>
            <a:spLocks noGrp="1"/>
          </p:cNvSpPr>
          <p:nvPr>
            <p:ph type="dt" sz="half" idx="10"/>
          </p:nvPr>
        </p:nvSpPr>
        <p:spPr/>
        <p:txBody>
          <a:bodyPr/>
          <a:lstStyle/>
          <a:p>
            <a:fld id="{DCB34E0D-83CD-4E41-AA72-5B0B612036E8}" type="datetime1">
              <a:rPr lang="nb-NO" smtClean="0"/>
              <a:t>31.03.2025</a:t>
            </a:fld>
            <a:endParaRPr lang="nb-NO"/>
          </a:p>
        </p:txBody>
      </p:sp>
      <p:sp>
        <p:nvSpPr>
          <p:cNvPr id="4" name="Plassholder for bunntekst 3">
            <a:extLst>
              <a:ext uri="{FF2B5EF4-FFF2-40B4-BE49-F238E27FC236}">
                <a16:creationId xmlns:a16="http://schemas.microsoft.com/office/drawing/2014/main" id="{177EC2D6-C8C9-484B-8488-F474AB257EC3}"/>
              </a:ext>
            </a:extLst>
          </p:cNvPr>
          <p:cNvSpPr>
            <a:spLocks noGrp="1"/>
          </p:cNvSpPr>
          <p:nvPr>
            <p:ph type="ftr" sz="quarter" idx="11"/>
          </p:nvPr>
        </p:nvSpPr>
        <p:spPr/>
        <p:txBody>
          <a:bodyPr/>
          <a:lstStyle/>
          <a:p>
            <a:r>
              <a:rPr lang="nb-NO"/>
              <a:t>© Misjonssambandet</a:t>
            </a:r>
          </a:p>
        </p:txBody>
      </p:sp>
      <p:sp>
        <p:nvSpPr>
          <p:cNvPr id="5" name="Plassholder for lysbildenummer 4">
            <a:extLst>
              <a:ext uri="{FF2B5EF4-FFF2-40B4-BE49-F238E27FC236}">
                <a16:creationId xmlns:a16="http://schemas.microsoft.com/office/drawing/2014/main" id="{DB0F1BF4-F569-6F42-99AA-93E14DF62B34}"/>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11" name="Grafikk 8">
            <a:extLst>
              <a:ext uri="{FF2B5EF4-FFF2-40B4-BE49-F238E27FC236}">
                <a16:creationId xmlns:a16="http://schemas.microsoft.com/office/drawing/2014/main" id="{04E2B5E6-3162-8944-955B-9DE52DF9B77B}"/>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2" name="Tittel 103">
            <a:extLst>
              <a:ext uri="{FF2B5EF4-FFF2-40B4-BE49-F238E27FC236}">
                <a16:creationId xmlns:a16="http://schemas.microsoft.com/office/drawing/2014/main" id="{BAF6B11B-4B70-204F-965F-EAC31129FE3C}"/>
              </a:ext>
            </a:extLst>
          </p:cNvPr>
          <p:cNvSpPr>
            <a:spLocks noGrp="1"/>
          </p:cNvSpPr>
          <p:nvPr>
            <p:ph type="title"/>
          </p:nvPr>
        </p:nvSpPr>
        <p:spPr>
          <a:xfrm>
            <a:off x="838200" y="365125"/>
            <a:ext cx="9843932" cy="1325563"/>
          </a:xfrm>
        </p:spPr>
        <p:txBody>
          <a:bodyPr anchor="t"/>
          <a:lstStyle/>
          <a:p>
            <a:r>
              <a:rPr lang="nb-NO"/>
              <a:t>Klikk for å redigere tittelstil</a:t>
            </a:r>
            <a:endParaRPr lang="nb-NO" dirty="0"/>
          </a:p>
        </p:txBody>
      </p:sp>
    </p:spTree>
    <p:extLst>
      <p:ext uri="{BB962C8B-B14F-4D97-AF65-F5344CB8AC3E}">
        <p14:creationId xmlns:p14="http://schemas.microsoft.com/office/powerpoint/2010/main" val="3317070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F580C1-23E5-304F-9E5B-F72CA376E7AB}"/>
              </a:ext>
            </a:extLst>
          </p:cNvPr>
          <p:cNvSpPr>
            <a:spLocks noGrp="1"/>
          </p:cNvSpPr>
          <p:nvPr>
            <p:ph type="dt" sz="half" idx="10"/>
          </p:nvPr>
        </p:nvSpPr>
        <p:spPr/>
        <p:txBody>
          <a:bodyPr/>
          <a:lstStyle/>
          <a:p>
            <a:fld id="{D1896F4C-BB6D-374E-AE3E-73F51E27899D}" type="datetime1">
              <a:rPr lang="nb-NO" smtClean="0"/>
              <a:t>31.03.2025</a:t>
            </a:fld>
            <a:endParaRPr lang="nb-NO"/>
          </a:p>
        </p:txBody>
      </p:sp>
      <p:sp>
        <p:nvSpPr>
          <p:cNvPr id="3" name="Plassholder for bunntekst 2">
            <a:extLst>
              <a:ext uri="{FF2B5EF4-FFF2-40B4-BE49-F238E27FC236}">
                <a16:creationId xmlns:a16="http://schemas.microsoft.com/office/drawing/2014/main" id="{E27B0825-09A6-DE4B-B781-4CC3489F8F31}"/>
              </a:ext>
            </a:extLst>
          </p:cNvPr>
          <p:cNvSpPr>
            <a:spLocks noGrp="1"/>
          </p:cNvSpPr>
          <p:nvPr>
            <p:ph type="ftr" sz="quarter" idx="11"/>
          </p:nvPr>
        </p:nvSpPr>
        <p:spPr/>
        <p:txBody>
          <a:bodyPr/>
          <a:lstStyle/>
          <a:p>
            <a:r>
              <a:rPr lang="nb-NO"/>
              <a:t>© Misjonssambandet</a:t>
            </a:r>
          </a:p>
        </p:txBody>
      </p:sp>
      <p:sp>
        <p:nvSpPr>
          <p:cNvPr id="4" name="Plassholder for lysbildenummer 3">
            <a:extLst>
              <a:ext uri="{FF2B5EF4-FFF2-40B4-BE49-F238E27FC236}">
                <a16:creationId xmlns:a16="http://schemas.microsoft.com/office/drawing/2014/main" id="{02AAB0F2-72EF-9A46-9649-558702A61D26}"/>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5" name="Grafikk 8">
            <a:extLst>
              <a:ext uri="{FF2B5EF4-FFF2-40B4-BE49-F238E27FC236}">
                <a16:creationId xmlns:a16="http://schemas.microsoft.com/office/drawing/2014/main" id="{68C7E62E-C853-EA4B-B654-92392298AB1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58235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bilde">
    <p:bg>
      <p:bgPr>
        <a:solidFill>
          <a:schemeClr val="accent6"/>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B1868199-E5DF-8C46-A2BB-D8842B4A91BD}"/>
              </a:ext>
            </a:extLst>
          </p:cNvPr>
          <p:cNvSpPr>
            <a:spLocks noGrp="1"/>
          </p:cNvSpPr>
          <p:nvPr>
            <p:ph type="pic" sz="quarter" idx="11" hasCustomPrompt="1"/>
          </p:nvPr>
        </p:nvSpPr>
        <p:spPr>
          <a:xfrm>
            <a:off x="-14702" y="0"/>
            <a:ext cx="12191999" cy="6858000"/>
          </a:xfrm>
        </p:spPr>
        <p:txBody>
          <a:bodyPr lIns="360000" tIns="360000" rIns="360000" bIns="3600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r>
              <a:rPr lang="nb-NO" dirty="0"/>
              <a:t>Klikk på ikonet for å sette inn bilde</a:t>
            </a:r>
          </a:p>
        </p:txBody>
      </p:sp>
      <p:sp>
        <p:nvSpPr>
          <p:cNvPr id="7" name="Plassholder for tekst 4">
            <a:extLst>
              <a:ext uri="{FF2B5EF4-FFF2-40B4-BE49-F238E27FC236}">
                <a16:creationId xmlns:a16="http://schemas.microsoft.com/office/drawing/2014/main" id="{406070C6-7FEB-8C44-A95F-9337AA6A99A5}"/>
              </a:ext>
            </a:extLst>
          </p:cNvPr>
          <p:cNvSpPr>
            <a:spLocks noGrp="1"/>
          </p:cNvSpPr>
          <p:nvPr>
            <p:ph type="body" sz="half" idx="2" hasCustomPrompt="1"/>
          </p:nvPr>
        </p:nvSpPr>
        <p:spPr>
          <a:xfrm>
            <a:off x="838200" y="6356349"/>
            <a:ext cx="6447503" cy="365125"/>
          </a:xfrm>
        </p:spPr>
        <p:txBody>
          <a:bodyPr tIns="0" bIns="0" anchor="ctr" anchorCtr="0">
            <a:noAutofit/>
          </a:bodyPr>
          <a:lstStyle>
            <a:lvl1pPr marL="0" indent="0">
              <a:buNone/>
              <a:defRPr sz="1200">
                <a:solidFill>
                  <a:schemeClr val="bg1"/>
                </a:solidFill>
              </a:defRPr>
            </a:lvl1pPr>
          </a:lstStyle>
          <a:p>
            <a:r>
              <a:rPr lang="nb-NO" dirty="0"/>
              <a:t>Husk å kreditere fotograf, kunstner eller designer</a:t>
            </a:r>
          </a:p>
        </p:txBody>
      </p:sp>
      <p:sp>
        <p:nvSpPr>
          <p:cNvPr id="10" name="Plassholder for lysbildenummer 3">
            <a:extLst>
              <a:ext uri="{FF2B5EF4-FFF2-40B4-BE49-F238E27FC236}">
                <a16:creationId xmlns:a16="http://schemas.microsoft.com/office/drawing/2014/main" id="{A06A1BE7-A192-0542-9E9D-638E882D13CE}"/>
              </a:ext>
            </a:extLst>
          </p:cNvPr>
          <p:cNvSpPr>
            <a:spLocks noGrp="1"/>
          </p:cNvSpPr>
          <p:nvPr>
            <p:ph type="sldNum" sz="quarter" idx="12"/>
          </p:nvPr>
        </p:nvSpPr>
        <p:spPr>
          <a:xfrm>
            <a:off x="10012470" y="6356350"/>
            <a:ext cx="1341329" cy="365125"/>
          </a:xfrm>
        </p:spPr>
        <p:txBody>
          <a:bodyPr/>
          <a:lstStyle>
            <a:lvl1pPr>
              <a:defRPr>
                <a:solidFill>
                  <a:schemeClr val="bg1"/>
                </a:solidFill>
              </a:defRPr>
            </a:lvl1pPr>
          </a:lstStyle>
          <a:p>
            <a:fld id="{3525D100-736B-F043-8B24-64765108CAB6}" type="slidenum">
              <a:rPr lang="nb-NO" smtClean="0"/>
              <a:pPr/>
              <a:t>‹#›</a:t>
            </a:fld>
            <a:endParaRPr lang="nb-NO" dirty="0"/>
          </a:p>
        </p:txBody>
      </p:sp>
      <p:sp>
        <p:nvSpPr>
          <p:cNvPr id="9" name="Grafikk 8">
            <a:extLst>
              <a:ext uri="{FF2B5EF4-FFF2-40B4-BE49-F238E27FC236}">
                <a16:creationId xmlns:a16="http://schemas.microsoft.com/office/drawing/2014/main" id="{42D19221-A43B-9345-A7EE-CCAB07988F5B}"/>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220376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 og 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5604387" y="365125"/>
            <a:ext cx="5073445" cy="1325563"/>
          </a:xfrm>
        </p:spPr>
        <p:txBody>
          <a:bodyPr>
            <a:normAutofit/>
          </a:bodyPr>
          <a:lstStyle>
            <a:lvl1pPr>
              <a:defRPr sz="3600"/>
            </a:lvl1pPr>
          </a:lstStyle>
          <a:p>
            <a:r>
              <a:rPr lang="nb-NO"/>
              <a:t>Klikk for å redigere tittelstil</a:t>
            </a:r>
            <a:endParaRPr lang="nb-NO" dirty="0"/>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5604387" y="1817688"/>
            <a:ext cx="5073445" cy="43592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3">
            <a:extLst>
              <a:ext uri="{FF2B5EF4-FFF2-40B4-BE49-F238E27FC236}">
                <a16:creationId xmlns:a16="http://schemas.microsoft.com/office/drawing/2014/main" id="{970449DD-F70F-2343-B4AF-4636FCB5EE16}"/>
              </a:ext>
            </a:extLst>
          </p:cNvPr>
          <p:cNvSpPr>
            <a:spLocks noGrp="1"/>
          </p:cNvSpPr>
          <p:nvPr>
            <p:ph type="pic" sz="quarter" idx="13" hasCustomPrompt="1"/>
          </p:nvPr>
        </p:nvSpPr>
        <p:spPr>
          <a:xfrm>
            <a:off x="0" y="0"/>
            <a:ext cx="5181600" cy="6858000"/>
          </a:xfrm>
          <a:noFill/>
        </p:spPr>
        <p:txBody>
          <a:bodyPr lIns="360000" tIns="360000" rIns="360000" bIns="36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a:t>
            </a:r>
          </a:p>
          <a:p>
            <a:endParaRPr lang="nb-NO" dirty="0"/>
          </a:p>
        </p:txBody>
      </p:sp>
      <p:sp>
        <p:nvSpPr>
          <p:cNvPr id="8" name="Grafikk 8">
            <a:extLst>
              <a:ext uri="{FF2B5EF4-FFF2-40B4-BE49-F238E27FC236}">
                <a16:creationId xmlns:a16="http://schemas.microsoft.com/office/drawing/2014/main" id="{06A803FA-7355-8640-B8BA-60E4A8219109}"/>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1" name="Plassholder for bunntekst 4">
            <a:extLst>
              <a:ext uri="{FF2B5EF4-FFF2-40B4-BE49-F238E27FC236}">
                <a16:creationId xmlns:a16="http://schemas.microsoft.com/office/drawing/2014/main" id="{1819AFF9-0130-5D43-8888-19B07A7E4C10}"/>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2" name="Plassholder for lysbildenummer 5">
            <a:extLst>
              <a:ext uri="{FF2B5EF4-FFF2-40B4-BE49-F238E27FC236}">
                <a16:creationId xmlns:a16="http://schemas.microsoft.com/office/drawing/2014/main" id="{3CD63BF2-2AEC-614A-A261-7BA1A8D7417E}"/>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365810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og bilde (høyere)">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6740FDBF-982B-0B42-92FD-EC15B51454EE}"/>
              </a:ext>
            </a:extLst>
          </p:cNvPr>
          <p:cNvSpPr/>
          <p:nvPr userDrawn="1"/>
        </p:nvSpPr>
        <p:spPr>
          <a:xfrm>
            <a:off x="0" y="0"/>
            <a:ext cx="45734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831569" y="365125"/>
            <a:ext cx="3371156" cy="1325563"/>
          </a:xfrm>
        </p:spPr>
        <p:txBody>
          <a:bodyPr>
            <a:noAutofit/>
          </a:bodyPr>
          <a:lstStyle>
            <a:lvl1pPr>
              <a:defRPr sz="2800">
                <a:solidFill>
                  <a:schemeClr val="bg2"/>
                </a:solidFill>
              </a:defRPr>
            </a:lvl1pPr>
          </a:lstStyle>
          <a:p>
            <a:r>
              <a:rPr lang="nb-NO"/>
              <a:t>Klikk for å redigere tittelstil</a:t>
            </a:r>
            <a:endParaRPr lang="nb-NO" dirty="0"/>
          </a:p>
        </p:txBody>
      </p:sp>
      <p:sp>
        <p:nvSpPr>
          <p:cNvPr id="10" name="Plassholder for bilde 3">
            <a:extLst>
              <a:ext uri="{FF2B5EF4-FFF2-40B4-BE49-F238E27FC236}">
                <a16:creationId xmlns:a16="http://schemas.microsoft.com/office/drawing/2014/main" id="{970449DD-F70F-2343-B4AF-4636FCB5EE16}"/>
              </a:ext>
            </a:extLst>
          </p:cNvPr>
          <p:cNvSpPr>
            <a:spLocks noGrp="1"/>
          </p:cNvSpPr>
          <p:nvPr>
            <p:ph type="pic" sz="quarter" idx="13" hasCustomPrompt="1"/>
          </p:nvPr>
        </p:nvSpPr>
        <p:spPr>
          <a:xfrm>
            <a:off x="4573437" y="0"/>
            <a:ext cx="7572555" cy="6858000"/>
          </a:xfrm>
          <a:noFill/>
        </p:spPr>
        <p:txBody>
          <a:bodyPr lIns="360000" tIns="360000" rIns="360000" bIns="36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a:t>
            </a:r>
          </a:p>
          <a:p>
            <a:endParaRPr lang="nb-NO" dirty="0"/>
          </a:p>
        </p:txBody>
      </p:sp>
      <p:sp>
        <p:nvSpPr>
          <p:cNvPr id="8" name="Grafikk 8">
            <a:extLst>
              <a:ext uri="{FF2B5EF4-FFF2-40B4-BE49-F238E27FC236}">
                <a16:creationId xmlns:a16="http://schemas.microsoft.com/office/drawing/2014/main" id="{06A803FA-7355-8640-B8BA-60E4A8219109}"/>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5" name="Plassholder for bunntekst 2">
            <a:extLst>
              <a:ext uri="{FF2B5EF4-FFF2-40B4-BE49-F238E27FC236}">
                <a16:creationId xmlns:a16="http://schemas.microsoft.com/office/drawing/2014/main" id="{95133C63-B2BA-754F-A00A-FF79878788B6}"/>
              </a:ext>
            </a:extLst>
          </p:cNvPr>
          <p:cNvSpPr>
            <a:spLocks noGrp="1"/>
          </p:cNvSpPr>
          <p:nvPr>
            <p:ph type="ftr" sz="quarter" idx="11"/>
          </p:nvPr>
        </p:nvSpPr>
        <p:spPr>
          <a:xfrm>
            <a:off x="2179530" y="6356350"/>
            <a:ext cx="7832940" cy="365125"/>
          </a:xfrm>
        </p:spPr>
        <p:txBody>
          <a:bodyPr/>
          <a:lstStyle/>
          <a:p>
            <a:r>
              <a:rPr lang="nb-NO" dirty="0"/>
              <a:t>© Misjonssambandet</a:t>
            </a:r>
          </a:p>
        </p:txBody>
      </p:sp>
      <p:sp>
        <p:nvSpPr>
          <p:cNvPr id="16" name="Plassholder for lysbildenummer 3">
            <a:extLst>
              <a:ext uri="{FF2B5EF4-FFF2-40B4-BE49-F238E27FC236}">
                <a16:creationId xmlns:a16="http://schemas.microsoft.com/office/drawing/2014/main" id="{B8AF2557-8DC3-3B4B-9309-A7875D9AD66A}"/>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
        <p:nvSpPr>
          <p:cNvPr id="18" name="Plassholder for innhold 3">
            <a:extLst>
              <a:ext uri="{FF2B5EF4-FFF2-40B4-BE49-F238E27FC236}">
                <a16:creationId xmlns:a16="http://schemas.microsoft.com/office/drawing/2014/main" id="{05FDD617-6CB6-464D-A624-5DF61A2BBF49}"/>
              </a:ext>
            </a:extLst>
          </p:cNvPr>
          <p:cNvSpPr>
            <a:spLocks noGrp="1"/>
          </p:cNvSpPr>
          <p:nvPr>
            <p:ph sz="half" idx="14"/>
          </p:nvPr>
        </p:nvSpPr>
        <p:spPr>
          <a:xfrm>
            <a:off x="838202" y="1817688"/>
            <a:ext cx="3364522" cy="4359275"/>
          </a:xfrm>
        </p:spPr>
        <p:txBody>
          <a:bodyPr>
            <a:normAutofit/>
          </a:bodyPr>
          <a:lstStyle>
            <a:lvl1pPr>
              <a:defRPr sz="2000">
                <a:solidFill>
                  <a:schemeClr val="bg2"/>
                </a:solidFill>
              </a:defRPr>
            </a:lvl1pPr>
            <a:lvl2pPr>
              <a:defRPr sz="2000">
                <a:solidFill>
                  <a:schemeClr val="bg2"/>
                </a:solidFill>
              </a:defRPr>
            </a:lvl2pPr>
            <a:lvl3pPr>
              <a:defRPr sz="2000">
                <a:solidFill>
                  <a:schemeClr val="bg2"/>
                </a:solidFill>
              </a:defRPr>
            </a:lvl3pPr>
            <a:lvl4pPr>
              <a:defRPr sz="2000">
                <a:solidFill>
                  <a:schemeClr val="bg2"/>
                </a:solidFill>
              </a:defRPr>
            </a:lvl4pPr>
            <a:lvl5pPr>
              <a:defRPr sz="2000">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035717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dekor og bilde">
    <p:bg>
      <p:bgPr>
        <a:solidFill>
          <a:schemeClr val="accent5"/>
        </a:solidFill>
        <a:effectLst/>
      </p:bgPr>
    </p:bg>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6CE7B98B-5464-604E-89C4-84F18B9D6377}"/>
              </a:ext>
            </a:extLst>
          </p:cNvPr>
          <p:cNvGrpSpPr/>
          <p:nvPr userDrawn="1"/>
        </p:nvGrpSpPr>
        <p:grpSpPr>
          <a:xfrm>
            <a:off x="0" y="0"/>
            <a:ext cx="5191678" cy="6858000"/>
            <a:chOff x="0" y="0"/>
            <a:chExt cx="5191678" cy="6858000"/>
          </a:xfrm>
        </p:grpSpPr>
        <p:sp>
          <p:nvSpPr>
            <p:cNvPr id="2" name="Rektangel 1">
              <a:extLst>
                <a:ext uri="{FF2B5EF4-FFF2-40B4-BE49-F238E27FC236}">
                  <a16:creationId xmlns:a16="http://schemas.microsoft.com/office/drawing/2014/main" id="{E565B314-19A9-D044-8B92-0F70EABBCF3E}"/>
                </a:ext>
              </a:extLst>
            </p:cNvPr>
            <p:cNvSpPr/>
            <p:nvPr userDrawn="1"/>
          </p:nvSpPr>
          <p:spPr>
            <a:xfrm>
              <a:off x="0" y="0"/>
              <a:ext cx="519167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0DE2D7AC-8388-C945-BE0C-11533B2ACD8D}"/>
                </a:ext>
              </a:extLst>
            </p:cNvPr>
            <p:cNvSpPr/>
            <p:nvPr userDrawn="1"/>
          </p:nvSpPr>
          <p:spPr>
            <a:xfrm>
              <a:off x="4474511" y="0"/>
              <a:ext cx="360000" cy="6858000"/>
            </a:xfrm>
            <a:prstGeom prst="rect">
              <a:avLst/>
            </a:prstGeom>
            <a:solidFill>
              <a:srgbClr val="E00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ktangel 12">
              <a:extLst>
                <a:ext uri="{FF2B5EF4-FFF2-40B4-BE49-F238E27FC236}">
                  <a16:creationId xmlns:a16="http://schemas.microsoft.com/office/drawing/2014/main" id="{F61D829D-E1CF-1949-AB4D-BBF03D2C31A1}"/>
                </a:ext>
              </a:extLst>
            </p:cNvPr>
            <p:cNvSpPr/>
            <p:nvPr userDrawn="1"/>
          </p:nvSpPr>
          <p:spPr>
            <a:xfrm>
              <a:off x="4831678" y="0"/>
              <a:ext cx="360000" cy="6858000"/>
            </a:xfrm>
            <a:prstGeom prst="rect">
              <a:avLst/>
            </a:prstGeom>
            <a:solidFill>
              <a:srgbClr val="AC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4" name="Plassholder for bilde 5">
            <a:extLst>
              <a:ext uri="{FF2B5EF4-FFF2-40B4-BE49-F238E27FC236}">
                <a16:creationId xmlns:a16="http://schemas.microsoft.com/office/drawing/2014/main" id="{16B86919-3944-6B4F-9D89-AA5290482C65}"/>
              </a:ext>
            </a:extLst>
          </p:cNvPr>
          <p:cNvSpPr>
            <a:spLocks noGrp="1"/>
          </p:cNvSpPr>
          <p:nvPr>
            <p:ph type="pic" sz="quarter" idx="14" hasCustomPrompt="1"/>
          </p:nvPr>
        </p:nvSpPr>
        <p:spPr>
          <a:xfrm>
            <a:off x="5191678" y="1"/>
            <a:ext cx="7000322" cy="6857999"/>
          </a:xfrm>
          <a:noFill/>
        </p:spPr>
        <p:txBody>
          <a:bodyPr lIns="360000" tIns="360000" rIns="360000" bIns="360000">
            <a:normAutofit/>
          </a:bodyPr>
          <a:lstStyle>
            <a:lvl1pPr marL="0" indent="0" algn="ctr">
              <a:buNone/>
              <a:defRPr sz="2000"/>
            </a:lvl1pPr>
          </a:lstStyle>
          <a:p>
            <a:r>
              <a:rPr lang="nb-NO" dirty="0"/>
              <a:t>Klikk på ikonet for bilde</a:t>
            </a:r>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838200" y="1817688"/>
            <a:ext cx="3240000" cy="4359275"/>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a:extLst>
              <a:ext uri="{FF2B5EF4-FFF2-40B4-BE49-F238E27FC236}">
                <a16:creationId xmlns:a16="http://schemas.microsoft.com/office/drawing/2014/main" id="{F0BBAA3F-3823-BD41-8119-574A2FC6B8CB}"/>
              </a:ext>
            </a:extLst>
          </p:cNvPr>
          <p:cNvSpPr>
            <a:spLocks noGrp="1"/>
          </p:cNvSpPr>
          <p:nvPr>
            <p:ph type="title"/>
          </p:nvPr>
        </p:nvSpPr>
        <p:spPr>
          <a:xfrm>
            <a:off x="838200" y="365125"/>
            <a:ext cx="3240000" cy="1325563"/>
          </a:xfrm>
        </p:spPr>
        <p:txBody>
          <a:bodyPr>
            <a:normAutofit/>
          </a:bodyPr>
          <a:lstStyle>
            <a:lvl1pPr>
              <a:defRPr sz="2800">
                <a:solidFill>
                  <a:schemeClr val="tx2"/>
                </a:solidFill>
              </a:defRPr>
            </a:lvl1pPr>
          </a:lstStyle>
          <a:p>
            <a:r>
              <a:rPr lang="nb-NO"/>
              <a:t>Klikk for å redigere tittelstil</a:t>
            </a:r>
            <a:endParaRPr lang="nb-NO" dirty="0"/>
          </a:p>
        </p:txBody>
      </p:sp>
      <p:sp>
        <p:nvSpPr>
          <p:cNvPr id="21" name="Plassholder for bunntekst 2">
            <a:extLst>
              <a:ext uri="{FF2B5EF4-FFF2-40B4-BE49-F238E27FC236}">
                <a16:creationId xmlns:a16="http://schemas.microsoft.com/office/drawing/2014/main" id="{17C39CAA-4C8E-4F46-BDDB-29D8C561E766}"/>
              </a:ext>
            </a:extLst>
          </p:cNvPr>
          <p:cNvSpPr>
            <a:spLocks noGrp="1"/>
          </p:cNvSpPr>
          <p:nvPr>
            <p:ph type="ftr" sz="quarter" idx="11"/>
          </p:nvPr>
        </p:nvSpPr>
        <p:spPr>
          <a:xfrm>
            <a:off x="2179530" y="6356350"/>
            <a:ext cx="7832940" cy="365125"/>
          </a:xfrm>
        </p:spPr>
        <p:txBody>
          <a:bodyPr/>
          <a:lstStyle>
            <a:lvl1pPr>
              <a:defRPr>
                <a:solidFill>
                  <a:schemeClr val="bg1"/>
                </a:solidFill>
              </a:defRPr>
            </a:lvl1pPr>
          </a:lstStyle>
          <a:p>
            <a:r>
              <a:rPr lang="nb-NO" dirty="0"/>
              <a:t>© Misjonssambandet</a:t>
            </a:r>
          </a:p>
        </p:txBody>
      </p:sp>
      <p:sp>
        <p:nvSpPr>
          <p:cNvPr id="22" name="Plassholder for lysbildenummer 3">
            <a:extLst>
              <a:ext uri="{FF2B5EF4-FFF2-40B4-BE49-F238E27FC236}">
                <a16:creationId xmlns:a16="http://schemas.microsoft.com/office/drawing/2014/main" id="{9330E0A5-0B74-014D-A2BA-55F3E8941DE4}"/>
              </a:ext>
            </a:extLst>
          </p:cNvPr>
          <p:cNvSpPr>
            <a:spLocks noGrp="1"/>
          </p:cNvSpPr>
          <p:nvPr>
            <p:ph type="sldNum" sz="quarter" idx="12"/>
          </p:nvPr>
        </p:nvSpPr>
        <p:spPr>
          <a:xfrm>
            <a:off x="10012470" y="6356350"/>
            <a:ext cx="1341329" cy="365125"/>
          </a:xfrm>
        </p:spPr>
        <p:txBody>
          <a:bodyPr/>
          <a:lstStyle>
            <a:lvl1pPr>
              <a:defRPr>
                <a:solidFill>
                  <a:schemeClr val="bg1"/>
                </a:solidFill>
              </a:defRPr>
            </a:lvl1pPr>
          </a:lstStyle>
          <a:p>
            <a:fld id="{3525D100-736B-F043-8B24-64765108CAB6}" type="slidenum">
              <a:rPr lang="nb-NO" smtClean="0"/>
              <a:pPr/>
              <a:t>‹#›</a:t>
            </a:fld>
            <a:endParaRPr lang="nb-NO" dirty="0"/>
          </a:p>
        </p:txBody>
      </p:sp>
      <p:sp>
        <p:nvSpPr>
          <p:cNvPr id="11" name="Grafikk 8">
            <a:extLst>
              <a:ext uri="{FF2B5EF4-FFF2-40B4-BE49-F238E27FC236}">
                <a16:creationId xmlns:a16="http://schemas.microsoft.com/office/drawing/2014/main" id="{C290432C-D04D-B44E-8D41-57D074EDEE15}"/>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72798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dekor og bilde (stående)">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D896C185-30D0-3F4B-BD02-D3B5E78F59BA}"/>
              </a:ext>
            </a:extLst>
          </p:cNvPr>
          <p:cNvGrpSpPr/>
          <p:nvPr userDrawn="1"/>
        </p:nvGrpSpPr>
        <p:grpSpPr>
          <a:xfrm>
            <a:off x="0" y="0"/>
            <a:ext cx="3657600" cy="6858000"/>
            <a:chOff x="0" y="0"/>
            <a:chExt cx="3657600" cy="6858000"/>
          </a:xfrm>
        </p:grpSpPr>
        <p:sp>
          <p:nvSpPr>
            <p:cNvPr id="12" name="Rektangel 11">
              <a:extLst>
                <a:ext uri="{FF2B5EF4-FFF2-40B4-BE49-F238E27FC236}">
                  <a16:creationId xmlns:a16="http://schemas.microsoft.com/office/drawing/2014/main" id="{0D30A68E-EF83-4341-83E0-7C75555D5AD6}"/>
                </a:ext>
              </a:extLst>
            </p:cNvPr>
            <p:cNvSpPr/>
            <p:nvPr userDrawn="1"/>
          </p:nvSpPr>
          <p:spPr>
            <a:xfrm>
              <a:off x="0" y="0"/>
              <a:ext cx="3657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45B1C012-CF45-1140-9DA5-C17B3C00934F}"/>
                </a:ext>
              </a:extLst>
            </p:cNvPr>
            <p:cNvGrpSpPr/>
            <p:nvPr userDrawn="1"/>
          </p:nvGrpSpPr>
          <p:grpSpPr>
            <a:xfrm flipH="1">
              <a:off x="2936761" y="0"/>
              <a:ext cx="720839" cy="6858000"/>
              <a:chOff x="7001161" y="0"/>
              <a:chExt cx="720839" cy="6858000"/>
            </a:xfrm>
          </p:grpSpPr>
          <p:sp>
            <p:nvSpPr>
              <p:cNvPr id="14" name="Rektangel 13">
                <a:extLst>
                  <a:ext uri="{FF2B5EF4-FFF2-40B4-BE49-F238E27FC236}">
                    <a16:creationId xmlns:a16="http://schemas.microsoft.com/office/drawing/2014/main" id="{6811E590-4F53-4D43-B666-E26119DECC05}"/>
                  </a:ext>
                </a:extLst>
              </p:cNvPr>
              <p:cNvSpPr/>
              <p:nvPr userDrawn="1"/>
            </p:nvSpPr>
            <p:spPr>
              <a:xfrm flipH="1">
                <a:off x="7362000" y="0"/>
                <a:ext cx="360000" cy="6858000"/>
              </a:xfrm>
              <a:prstGeom prst="rect">
                <a:avLst/>
              </a:prstGeom>
              <a:solidFill>
                <a:srgbClr val="E00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ktangel 14">
                <a:extLst>
                  <a:ext uri="{FF2B5EF4-FFF2-40B4-BE49-F238E27FC236}">
                    <a16:creationId xmlns:a16="http://schemas.microsoft.com/office/drawing/2014/main" id="{1DB41220-A1F6-5B47-A415-B5624F2A4DA8}"/>
                  </a:ext>
                </a:extLst>
              </p:cNvPr>
              <p:cNvSpPr/>
              <p:nvPr userDrawn="1"/>
            </p:nvSpPr>
            <p:spPr>
              <a:xfrm flipH="1">
                <a:off x="7001161" y="0"/>
                <a:ext cx="360000" cy="6858000"/>
              </a:xfrm>
              <a:prstGeom prst="rect">
                <a:avLst/>
              </a:prstGeom>
              <a:solidFill>
                <a:srgbClr val="AC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6096000" y="365125"/>
            <a:ext cx="4581832" cy="1325563"/>
          </a:xfrm>
        </p:spPr>
        <p:txBody>
          <a:bodyPr>
            <a:normAutofit/>
          </a:bodyPr>
          <a:lstStyle>
            <a:lvl1pPr>
              <a:defRPr sz="4000"/>
            </a:lvl1pPr>
          </a:lstStyle>
          <a:p>
            <a:r>
              <a:rPr lang="nb-NO"/>
              <a:t>Klikk for å redigere tittelstil</a:t>
            </a:r>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6096000" y="1817688"/>
            <a:ext cx="4581832" cy="43592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Rektangel 7">
            <a:extLst>
              <a:ext uri="{FF2B5EF4-FFF2-40B4-BE49-F238E27FC236}">
                <a16:creationId xmlns:a16="http://schemas.microsoft.com/office/drawing/2014/main" id="{DA3C9A97-CA17-4E4E-B671-5DFA397EE418}"/>
              </a:ext>
            </a:extLst>
          </p:cNvPr>
          <p:cNvSpPr/>
          <p:nvPr userDrawn="1"/>
        </p:nvSpPr>
        <p:spPr>
          <a:xfrm>
            <a:off x="1828800" y="1025183"/>
            <a:ext cx="3657600" cy="4807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4">
            <a:extLst>
              <a:ext uri="{FF2B5EF4-FFF2-40B4-BE49-F238E27FC236}">
                <a16:creationId xmlns:a16="http://schemas.microsoft.com/office/drawing/2014/main" id="{38EAA06C-5F87-FF4B-B9D8-B20B6A04A0FA}"/>
              </a:ext>
            </a:extLst>
          </p:cNvPr>
          <p:cNvSpPr>
            <a:spLocks noGrp="1"/>
          </p:cNvSpPr>
          <p:nvPr>
            <p:ph type="pic" sz="quarter" idx="13" hasCustomPrompt="1"/>
          </p:nvPr>
        </p:nvSpPr>
        <p:spPr>
          <a:xfrm>
            <a:off x="1828800" y="1025525"/>
            <a:ext cx="3657600" cy="4806950"/>
          </a:xfrm>
        </p:spPr>
        <p:txBody>
          <a:bodyPr lIns="360000" tIns="360000" rIns="360000" bIns="360000"/>
          <a:lstStyle>
            <a:lvl1pPr marL="0" indent="0" algn="ctr">
              <a:buNone/>
              <a:defRPr sz="1600"/>
            </a:lvl1pPr>
          </a:lstStyle>
          <a:p>
            <a:r>
              <a:rPr lang="nb-NO" dirty="0"/>
              <a:t>Klikk på ikonet for å sette inn bilde</a:t>
            </a:r>
          </a:p>
        </p:txBody>
      </p:sp>
      <p:sp>
        <p:nvSpPr>
          <p:cNvPr id="9" name="Grafikk 8">
            <a:extLst>
              <a:ext uri="{FF2B5EF4-FFF2-40B4-BE49-F238E27FC236}">
                <a16:creationId xmlns:a16="http://schemas.microsoft.com/office/drawing/2014/main" id="{4EE39EEA-E5BC-E545-9FB5-655ADB04703B}"/>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7" name="Plassholder for bunntekst 2">
            <a:extLst>
              <a:ext uri="{FF2B5EF4-FFF2-40B4-BE49-F238E27FC236}">
                <a16:creationId xmlns:a16="http://schemas.microsoft.com/office/drawing/2014/main" id="{9C4181BB-57F0-7B4A-8E81-1801AEFB036B}"/>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8" name="Plassholder for lysbildenummer 3">
            <a:extLst>
              <a:ext uri="{FF2B5EF4-FFF2-40B4-BE49-F238E27FC236}">
                <a16:creationId xmlns:a16="http://schemas.microsoft.com/office/drawing/2014/main" id="{E322BE9F-60E5-E241-A210-BC1E9D9BBE21}"/>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350432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dekor og bilde (liggen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11550920-5D0C-8849-9077-F8241A6AC46B}"/>
              </a:ext>
            </a:extLst>
          </p:cNvPr>
          <p:cNvGrpSpPr/>
          <p:nvPr userDrawn="1"/>
        </p:nvGrpSpPr>
        <p:grpSpPr>
          <a:xfrm>
            <a:off x="0" y="0"/>
            <a:ext cx="3657600" cy="6858000"/>
            <a:chOff x="0" y="0"/>
            <a:chExt cx="3657600" cy="6858000"/>
          </a:xfrm>
        </p:grpSpPr>
        <p:sp>
          <p:nvSpPr>
            <p:cNvPr id="14" name="Rektangel 13">
              <a:extLst>
                <a:ext uri="{FF2B5EF4-FFF2-40B4-BE49-F238E27FC236}">
                  <a16:creationId xmlns:a16="http://schemas.microsoft.com/office/drawing/2014/main" id="{9EBDF40B-E6E6-984E-9598-078CF6DF0026}"/>
                </a:ext>
              </a:extLst>
            </p:cNvPr>
            <p:cNvSpPr/>
            <p:nvPr userDrawn="1"/>
          </p:nvSpPr>
          <p:spPr>
            <a:xfrm>
              <a:off x="0" y="0"/>
              <a:ext cx="3657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5" name="Gruppe 14">
              <a:extLst>
                <a:ext uri="{FF2B5EF4-FFF2-40B4-BE49-F238E27FC236}">
                  <a16:creationId xmlns:a16="http://schemas.microsoft.com/office/drawing/2014/main" id="{EE8760D4-A2CC-A343-A40A-3220AB712CF6}"/>
                </a:ext>
              </a:extLst>
            </p:cNvPr>
            <p:cNvGrpSpPr/>
            <p:nvPr userDrawn="1"/>
          </p:nvGrpSpPr>
          <p:grpSpPr>
            <a:xfrm flipH="1">
              <a:off x="2936761" y="0"/>
              <a:ext cx="720839" cy="6858000"/>
              <a:chOff x="7001161" y="0"/>
              <a:chExt cx="720839" cy="6858000"/>
            </a:xfrm>
          </p:grpSpPr>
          <p:sp>
            <p:nvSpPr>
              <p:cNvPr id="16" name="Rektangel 15">
                <a:extLst>
                  <a:ext uri="{FF2B5EF4-FFF2-40B4-BE49-F238E27FC236}">
                    <a16:creationId xmlns:a16="http://schemas.microsoft.com/office/drawing/2014/main" id="{0FEF335B-CEE1-9F43-9CAF-C35DA94C15A6}"/>
                  </a:ext>
                </a:extLst>
              </p:cNvPr>
              <p:cNvSpPr/>
              <p:nvPr userDrawn="1"/>
            </p:nvSpPr>
            <p:spPr>
              <a:xfrm flipH="1">
                <a:off x="7362000" y="0"/>
                <a:ext cx="360000" cy="6858000"/>
              </a:xfrm>
              <a:prstGeom prst="rect">
                <a:avLst/>
              </a:prstGeom>
              <a:solidFill>
                <a:srgbClr val="E00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Rektangel 16">
                <a:extLst>
                  <a:ext uri="{FF2B5EF4-FFF2-40B4-BE49-F238E27FC236}">
                    <a16:creationId xmlns:a16="http://schemas.microsoft.com/office/drawing/2014/main" id="{AAD4B22A-E313-2F45-BA59-0D7A48880D5E}"/>
                  </a:ext>
                </a:extLst>
              </p:cNvPr>
              <p:cNvSpPr/>
              <p:nvPr userDrawn="1"/>
            </p:nvSpPr>
            <p:spPr>
              <a:xfrm flipH="1">
                <a:off x="7001161" y="0"/>
                <a:ext cx="360000" cy="6858000"/>
              </a:xfrm>
              <a:prstGeom prst="rect">
                <a:avLst/>
              </a:prstGeom>
              <a:solidFill>
                <a:srgbClr val="AC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6096000" y="365125"/>
            <a:ext cx="4581832" cy="1325563"/>
          </a:xfrm>
        </p:spPr>
        <p:txBody>
          <a:bodyPr>
            <a:normAutofit/>
          </a:bodyPr>
          <a:lstStyle>
            <a:lvl1pPr>
              <a:defRPr sz="4000"/>
            </a:lvl1pPr>
          </a:lstStyle>
          <a:p>
            <a:r>
              <a:rPr lang="nb-NO"/>
              <a:t>Klikk for å redigere tittelstil</a:t>
            </a:r>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6096000" y="1817688"/>
            <a:ext cx="4581832" cy="43592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Rektangel 7">
            <a:extLst>
              <a:ext uri="{FF2B5EF4-FFF2-40B4-BE49-F238E27FC236}">
                <a16:creationId xmlns:a16="http://schemas.microsoft.com/office/drawing/2014/main" id="{DA3C9A97-CA17-4E4E-B671-5DFA397EE418}"/>
              </a:ext>
            </a:extLst>
          </p:cNvPr>
          <p:cNvSpPr/>
          <p:nvPr userDrawn="1"/>
        </p:nvSpPr>
        <p:spPr>
          <a:xfrm rot="5400000">
            <a:off x="1413217" y="1025183"/>
            <a:ext cx="3657600" cy="4807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bilde 5">
            <a:extLst>
              <a:ext uri="{FF2B5EF4-FFF2-40B4-BE49-F238E27FC236}">
                <a16:creationId xmlns:a16="http://schemas.microsoft.com/office/drawing/2014/main" id="{11EAF628-1078-8749-B203-8C401D52EE10}"/>
              </a:ext>
            </a:extLst>
          </p:cNvPr>
          <p:cNvSpPr>
            <a:spLocks noGrp="1"/>
          </p:cNvSpPr>
          <p:nvPr>
            <p:ph type="pic" sz="quarter" idx="13" hasCustomPrompt="1"/>
          </p:nvPr>
        </p:nvSpPr>
        <p:spPr>
          <a:xfrm>
            <a:off x="838200" y="1600200"/>
            <a:ext cx="4806950" cy="3657600"/>
          </a:xfrm>
        </p:spPr>
        <p:txBody>
          <a:bodyPr lIns="360000" tIns="360000" rIns="360000" bIns="36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a:t>
            </a:r>
          </a:p>
        </p:txBody>
      </p:sp>
      <p:sp>
        <p:nvSpPr>
          <p:cNvPr id="9" name="Grafikk 8">
            <a:extLst>
              <a:ext uri="{FF2B5EF4-FFF2-40B4-BE49-F238E27FC236}">
                <a16:creationId xmlns:a16="http://schemas.microsoft.com/office/drawing/2014/main" id="{14F47AD4-5EED-2A45-A350-556A068EEB2A}"/>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2" name="Plassholder for bunntekst 2">
            <a:extLst>
              <a:ext uri="{FF2B5EF4-FFF2-40B4-BE49-F238E27FC236}">
                <a16:creationId xmlns:a16="http://schemas.microsoft.com/office/drawing/2014/main" id="{FC57BEF3-2858-084E-BDDF-E7F6BD6B5B5D}"/>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3" name="Plassholder for lysbildenummer 3">
            <a:extLst>
              <a:ext uri="{FF2B5EF4-FFF2-40B4-BE49-F238E27FC236}">
                <a16:creationId xmlns:a16="http://schemas.microsoft.com/office/drawing/2014/main" id="{56572491-E474-C548-9C5F-83A848EEF708}"/>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221211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 foto">
    <p:bg>
      <p:bgPr>
        <a:solidFill>
          <a:schemeClr val="tx1"/>
        </a:solidFill>
        <a:effectLst/>
      </p:bgPr>
    </p:bg>
    <p:spTree>
      <p:nvGrpSpPr>
        <p:cNvPr id="1" name=""/>
        <p:cNvGrpSpPr/>
        <p:nvPr/>
      </p:nvGrpSpPr>
      <p:grpSpPr>
        <a:xfrm>
          <a:off x="0" y="0"/>
          <a:ext cx="0" cy="0"/>
          <a:chOff x="0" y="0"/>
          <a:chExt cx="0" cy="0"/>
        </a:xfrm>
      </p:grpSpPr>
      <p:sp>
        <p:nvSpPr>
          <p:cNvPr id="12" name="Grafikk">
            <a:extLst>
              <a:ext uri="{FF2B5EF4-FFF2-40B4-BE49-F238E27FC236}">
                <a16:creationId xmlns:a16="http://schemas.microsoft.com/office/drawing/2014/main" id="{EE97C40F-6724-E341-976A-24FB17596C8A}"/>
              </a:ext>
            </a:extLst>
          </p:cNvPr>
          <p:cNvSpPr/>
          <p:nvPr userDrawn="1"/>
        </p:nvSpPr>
        <p:spPr>
          <a:xfrm>
            <a:off x="2012580" y="1296782"/>
            <a:ext cx="2855093" cy="4290390"/>
          </a:xfrm>
          <a:custGeom>
            <a:avLst/>
            <a:gdLst>
              <a:gd name="connsiteX0" fmla="*/ 1859674 w 2094024"/>
              <a:gd name="connsiteY0" fmla="*/ 2234938 h 3146720"/>
              <a:gd name="connsiteX1" fmla="*/ 1857597 w 2094024"/>
              <a:gd name="connsiteY1" fmla="*/ 2244715 h 3146720"/>
              <a:gd name="connsiteX2" fmla="*/ 899268 w 2094024"/>
              <a:gd name="connsiteY2" fmla="*/ 2891717 h 3146720"/>
              <a:gd name="connsiteX3" fmla="*/ 254367 w 2094024"/>
              <a:gd name="connsiteY3" fmla="*/ 1930266 h 3146720"/>
              <a:gd name="connsiteX4" fmla="*/ 936492 w 2094024"/>
              <a:gd name="connsiteY4" fmla="*/ 1276856 h 3146720"/>
              <a:gd name="connsiteX5" fmla="*/ 936492 w 2094024"/>
              <a:gd name="connsiteY5" fmla="*/ 1645472 h 3146720"/>
              <a:gd name="connsiteX6" fmla="*/ 1420313 w 2094024"/>
              <a:gd name="connsiteY6" fmla="*/ 2131620 h 3146720"/>
              <a:gd name="connsiteX7" fmla="*/ 1904883 w 2094024"/>
              <a:gd name="connsiteY7" fmla="*/ 1646223 h 3146720"/>
              <a:gd name="connsiteX8" fmla="*/ 1747691 w 2094024"/>
              <a:gd name="connsiteY8" fmla="*/ 1287594 h 3146720"/>
              <a:gd name="connsiteX9" fmla="*/ 1738745 w 2094024"/>
              <a:gd name="connsiteY9" fmla="*/ 1279580 h 3146720"/>
              <a:gd name="connsiteX10" fmla="*/ 1737627 w 2094024"/>
              <a:gd name="connsiteY10" fmla="*/ 1278619 h 3146720"/>
              <a:gd name="connsiteX11" fmla="*/ 1733633 w 2094024"/>
              <a:gd name="connsiteY11" fmla="*/ 1275253 h 3146720"/>
              <a:gd name="connsiteX12" fmla="*/ 1725167 w 2094024"/>
              <a:gd name="connsiteY12" fmla="*/ 1268041 h 3146720"/>
              <a:gd name="connsiteX13" fmla="*/ 1721812 w 2094024"/>
              <a:gd name="connsiteY13" fmla="*/ 1265316 h 3146720"/>
              <a:gd name="connsiteX14" fmla="*/ 1175315 w 2094024"/>
              <a:gd name="connsiteY14" fmla="*/ 1035332 h 3146720"/>
              <a:gd name="connsiteX15" fmla="*/ 1175315 w 2094024"/>
              <a:gd name="connsiteY15" fmla="*/ 542828 h 3146720"/>
              <a:gd name="connsiteX16" fmla="*/ 1476120 w 2094024"/>
              <a:gd name="connsiteY16" fmla="*/ 542828 h 3146720"/>
              <a:gd name="connsiteX17" fmla="*/ 1476120 w 2094024"/>
              <a:gd name="connsiteY17" fmla="*/ 302426 h 3146720"/>
              <a:gd name="connsiteX18" fmla="*/ 1175315 w 2094024"/>
              <a:gd name="connsiteY18" fmla="*/ 302426 h 3146720"/>
              <a:gd name="connsiteX19" fmla="*/ 1175315 w 2094024"/>
              <a:gd name="connsiteY19" fmla="*/ 0 h 3146720"/>
              <a:gd name="connsiteX20" fmla="*/ 935693 w 2094024"/>
              <a:gd name="connsiteY20" fmla="*/ 0 h 3146720"/>
              <a:gd name="connsiteX21" fmla="*/ 935693 w 2094024"/>
              <a:gd name="connsiteY21" fmla="*/ 302907 h 3146720"/>
              <a:gd name="connsiteX22" fmla="*/ 635527 w 2094024"/>
              <a:gd name="connsiteY22" fmla="*/ 302907 h 3146720"/>
              <a:gd name="connsiteX23" fmla="*/ 635527 w 2094024"/>
              <a:gd name="connsiteY23" fmla="*/ 543309 h 3146720"/>
              <a:gd name="connsiteX24" fmla="*/ 936332 w 2094024"/>
              <a:gd name="connsiteY24" fmla="*/ 543309 h 3146720"/>
              <a:gd name="connsiteX25" fmla="*/ 936332 w 2094024"/>
              <a:gd name="connsiteY25" fmla="*/ 1035011 h 3146720"/>
              <a:gd name="connsiteX26" fmla="*/ 6886 w 2094024"/>
              <a:gd name="connsiteY26" fmla="*/ 2207339 h 3146720"/>
              <a:gd name="connsiteX27" fmla="*/ 1175408 w 2094024"/>
              <a:gd name="connsiteY27" fmla="*/ 3139812 h 3146720"/>
              <a:gd name="connsiteX28" fmla="*/ 2092107 w 2094024"/>
              <a:gd name="connsiteY28" fmla="*/ 2290231 h 3146720"/>
              <a:gd name="connsiteX29" fmla="*/ 2092107 w 2094024"/>
              <a:gd name="connsiteY29" fmla="*/ 2288949 h 3146720"/>
              <a:gd name="connsiteX30" fmla="*/ 2094024 w 2094024"/>
              <a:gd name="connsiteY30" fmla="*/ 2277409 h 3146720"/>
              <a:gd name="connsiteX31" fmla="*/ 1175634 w 2094024"/>
              <a:gd name="connsiteY31" fmla="*/ 1277016 h 3146720"/>
              <a:gd name="connsiteX32" fmla="*/ 1571649 w 2094024"/>
              <a:gd name="connsiteY32" fmla="*/ 1451869 h 3146720"/>
              <a:gd name="connsiteX33" fmla="*/ 1584748 w 2094024"/>
              <a:gd name="connsiteY33" fmla="*/ 1462927 h 3146720"/>
              <a:gd name="connsiteX34" fmla="*/ 1585547 w 2094024"/>
              <a:gd name="connsiteY34" fmla="*/ 1462927 h 3146720"/>
              <a:gd name="connsiteX35" fmla="*/ 1585547 w 2094024"/>
              <a:gd name="connsiteY35" fmla="*/ 1462927 h 3146720"/>
              <a:gd name="connsiteX36" fmla="*/ 1602818 w 2094024"/>
              <a:gd name="connsiteY36" fmla="*/ 1810408 h 3146720"/>
              <a:gd name="connsiteX37" fmla="*/ 1256465 w 2094024"/>
              <a:gd name="connsiteY37" fmla="*/ 1827735 h 3146720"/>
              <a:gd name="connsiteX38" fmla="*/ 1175794 w 2094024"/>
              <a:gd name="connsiteY38" fmla="*/ 1645953 h 3146720"/>
              <a:gd name="connsiteX39" fmla="*/ 1175794 w 2094024"/>
              <a:gd name="connsiteY39" fmla="*/ 1277337 h 314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4024" h="3146720">
                <a:moveTo>
                  <a:pt x="1859674" y="2234938"/>
                </a:moveTo>
                <a:cubicBezTo>
                  <a:pt x="1859674" y="2238304"/>
                  <a:pt x="1858237" y="2241509"/>
                  <a:pt x="1857597" y="2244715"/>
                </a:cubicBezTo>
                <a:cubicBezTo>
                  <a:pt x="1771047" y="2688877"/>
                  <a:pt x="1341988" y="2978549"/>
                  <a:pt x="899268" y="2891717"/>
                </a:cubicBezTo>
                <a:cubicBezTo>
                  <a:pt x="456548" y="2804884"/>
                  <a:pt x="167816" y="2374428"/>
                  <a:pt x="254367" y="1930266"/>
                </a:cubicBezTo>
                <a:cubicBezTo>
                  <a:pt x="320777" y="1589462"/>
                  <a:pt x="594087" y="1327657"/>
                  <a:pt x="936492" y="1276856"/>
                </a:cubicBezTo>
                <a:lnTo>
                  <a:pt x="936492" y="1645472"/>
                </a:lnTo>
                <a:cubicBezTo>
                  <a:pt x="936285" y="1913757"/>
                  <a:pt x="1152899" y="2131413"/>
                  <a:pt x="1420313" y="2131620"/>
                </a:cubicBezTo>
                <a:cubicBezTo>
                  <a:pt x="1687727" y="2131827"/>
                  <a:pt x="1904676" y="1914507"/>
                  <a:pt x="1904883" y="1646223"/>
                </a:cubicBezTo>
                <a:cubicBezTo>
                  <a:pt x="1904988" y="1509842"/>
                  <a:pt x="1847944" y="1379699"/>
                  <a:pt x="1747691" y="1287594"/>
                </a:cubicBezTo>
                <a:lnTo>
                  <a:pt x="1738745" y="1279580"/>
                </a:lnTo>
                <a:lnTo>
                  <a:pt x="1737627" y="1278619"/>
                </a:lnTo>
                <a:lnTo>
                  <a:pt x="1733633" y="1275253"/>
                </a:lnTo>
                <a:lnTo>
                  <a:pt x="1725167" y="1268041"/>
                </a:lnTo>
                <a:lnTo>
                  <a:pt x="1721812" y="1265316"/>
                </a:lnTo>
                <a:cubicBezTo>
                  <a:pt x="1565190" y="1138013"/>
                  <a:pt x="1375592" y="1058224"/>
                  <a:pt x="1175315" y="1035332"/>
                </a:cubicBezTo>
                <a:lnTo>
                  <a:pt x="1175315" y="542828"/>
                </a:lnTo>
                <a:lnTo>
                  <a:pt x="1476120" y="542828"/>
                </a:lnTo>
                <a:lnTo>
                  <a:pt x="1476120" y="302426"/>
                </a:lnTo>
                <a:lnTo>
                  <a:pt x="1175315" y="302426"/>
                </a:lnTo>
                <a:lnTo>
                  <a:pt x="1175315" y="0"/>
                </a:lnTo>
                <a:lnTo>
                  <a:pt x="935693" y="0"/>
                </a:lnTo>
                <a:lnTo>
                  <a:pt x="935693" y="302907"/>
                </a:lnTo>
                <a:lnTo>
                  <a:pt x="635527" y="302907"/>
                </a:lnTo>
                <a:lnTo>
                  <a:pt x="635527" y="543309"/>
                </a:lnTo>
                <a:lnTo>
                  <a:pt x="936332" y="543309"/>
                </a:lnTo>
                <a:lnTo>
                  <a:pt x="936332" y="1035011"/>
                </a:lnTo>
                <a:cubicBezTo>
                  <a:pt x="356994" y="1101245"/>
                  <a:pt x="-59133" y="1626114"/>
                  <a:pt x="6886" y="2207339"/>
                </a:cubicBezTo>
                <a:cubicBezTo>
                  <a:pt x="72905" y="2788564"/>
                  <a:pt x="596070" y="3206046"/>
                  <a:pt x="1175408" y="3139812"/>
                </a:cubicBezTo>
                <a:cubicBezTo>
                  <a:pt x="1632958" y="3087502"/>
                  <a:pt x="2003928" y="2743694"/>
                  <a:pt x="2092107" y="2290231"/>
                </a:cubicBezTo>
                <a:cubicBezTo>
                  <a:pt x="2092107" y="2290231"/>
                  <a:pt x="2092107" y="2289429"/>
                  <a:pt x="2092107" y="2288949"/>
                </a:cubicBezTo>
                <a:cubicBezTo>
                  <a:pt x="2092906" y="2285102"/>
                  <a:pt x="2093385" y="2281256"/>
                  <a:pt x="2094024" y="2277409"/>
                </a:cubicBezTo>
                <a:close/>
                <a:moveTo>
                  <a:pt x="1175634" y="1277016"/>
                </a:moveTo>
                <a:cubicBezTo>
                  <a:pt x="1320910" y="1298511"/>
                  <a:pt x="1457719" y="1358916"/>
                  <a:pt x="1571649" y="1451869"/>
                </a:cubicBezTo>
                <a:lnTo>
                  <a:pt x="1584748" y="1462927"/>
                </a:lnTo>
                <a:lnTo>
                  <a:pt x="1585547" y="1462927"/>
                </a:lnTo>
                <a:lnTo>
                  <a:pt x="1585547" y="1462927"/>
                </a:lnTo>
                <a:cubicBezTo>
                  <a:pt x="1685959" y="1554096"/>
                  <a:pt x="1693691" y="1709669"/>
                  <a:pt x="1602818" y="1810408"/>
                </a:cubicBezTo>
                <a:cubicBezTo>
                  <a:pt x="1511945" y="1911147"/>
                  <a:pt x="1356877" y="1918905"/>
                  <a:pt x="1256465" y="1827735"/>
                </a:cubicBezTo>
                <a:cubicBezTo>
                  <a:pt x="1205259" y="1781242"/>
                  <a:pt x="1175969" y="1715241"/>
                  <a:pt x="1175794" y="1645953"/>
                </a:cubicBezTo>
                <a:lnTo>
                  <a:pt x="1175794" y="1277337"/>
                </a:lnTo>
                <a:close/>
              </a:path>
            </a:pathLst>
          </a:custGeom>
          <a:solidFill>
            <a:schemeClr val="bg1"/>
          </a:solidFill>
          <a:ln w="15937" cap="flat">
            <a:noFill/>
            <a:prstDash val="solid"/>
            <a:miter/>
          </a:ln>
        </p:spPr>
        <p:txBody>
          <a:bodyPr rtlCol="0" anchor="ctr"/>
          <a:lstStyle/>
          <a:p>
            <a:endParaRPr lang="nb-NO"/>
          </a:p>
        </p:txBody>
      </p:sp>
      <p:sp>
        <p:nvSpPr>
          <p:cNvPr id="13" name="Plassholder for bilde 12">
            <a:extLst>
              <a:ext uri="{FF2B5EF4-FFF2-40B4-BE49-F238E27FC236}">
                <a16:creationId xmlns:a16="http://schemas.microsoft.com/office/drawing/2014/main" id="{C6FD5C6B-50C2-CC48-B2CB-318513E8C554}"/>
              </a:ext>
            </a:extLst>
          </p:cNvPr>
          <p:cNvSpPr>
            <a:spLocks noGrp="1"/>
          </p:cNvSpPr>
          <p:nvPr>
            <p:ph type="pic" sz="quarter" idx="13"/>
          </p:nvPr>
        </p:nvSpPr>
        <p:spPr>
          <a:xfrm>
            <a:off x="0" y="0"/>
            <a:ext cx="12192000" cy="6858000"/>
          </a:xfrm>
          <a:custGeom>
            <a:avLst/>
            <a:gdLst>
              <a:gd name="connsiteX0" fmla="*/ 3615496 w 12192000"/>
              <a:gd name="connsiteY0" fmla="*/ 3037927 h 6858000"/>
              <a:gd name="connsiteX1" fmla="*/ 4155442 w 12192000"/>
              <a:gd name="connsiteY1" fmla="*/ 3276330 h 6858000"/>
              <a:gd name="connsiteX2" fmla="*/ 4173302 w 12192000"/>
              <a:gd name="connsiteY2" fmla="*/ 3291408 h 6858000"/>
              <a:gd name="connsiteX3" fmla="*/ 4174391 w 12192000"/>
              <a:gd name="connsiteY3" fmla="*/ 3291408 h 6858000"/>
              <a:gd name="connsiteX4" fmla="*/ 4197940 w 12192000"/>
              <a:gd name="connsiteY4" fmla="*/ 3765180 h 6858000"/>
              <a:gd name="connsiteX5" fmla="*/ 3725705 w 12192000"/>
              <a:gd name="connsiteY5" fmla="*/ 3788804 h 6858000"/>
              <a:gd name="connsiteX6" fmla="*/ 3615714 w 12192000"/>
              <a:gd name="connsiteY6" fmla="*/ 3540954 h 6858000"/>
              <a:gd name="connsiteX7" fmla="*/ 3615714 w 12192000"/>
              <a:gd name="connsiteY7" fmla="*/ 3038365 h 6858000"/>
              <a:gd name="connsiteX8" fmla="*/ 3288349 w 12192000"/>
              <a:gd name="connsiteY8" fmla="*/ 1296782 h 6858000"/>
              <a:gd name="connsiteX9" fmla="*/ 3288349 w 12192000"/>
              <a:gd name="connsiteY9" fmla="*/ 1709780 h 6858000"/>
              <a:gd name="connsiteX10" fmla="*/ 2879088 w 12192000"/>
              <a:gd name="connsiteY10" fmla="*/ 1709780 h 6858000"/>
              <a:gd name="connsiteX11" fmla="*/ 2879088 w 12192000"/>
              <a:gd name="connsiteY11" fmla="*/ 2037556 h 6858000"/>
              <a:gd name="connsiteX12" fmla="*/ 3289220 w 12192000"/>
              <a:gd name="connsiteY12" fmla="*/ 2037556 h 6858000"/>
              <a:gd name="connsiteX13" fmla="*/ 3289220 w 12192000"/>
              <a:gd name="connsiteY13" fmla="*/ 2707966 h 6858000"/>
              <a:gd name="connsiteX14" fmla="*/ 2021969 w 12192000"/>
              <a:gd name="connsiteY14" fmla="*/ 4306375 h 6858000"/>
              <a:gd name="connsiteX15" fmla="*/ 3615188 w 12192000"/>
              <a:gd name="connsiteY15" fmla="*/ 5577754 h 6858000"/>
              <a:gd name="connsiteX16" fmla="*/ 4865059 w 12192000"/>
              <a:gd name="connsiteY16" fmla="*/ 4419394 h 6858000"/>
              <a:gd name="connsiteX17" fmla="*/ 4865059 w 12192000"/>
              <a:gd name="connsiteY17" fmla="*/ 4417646 h 6858000"/>
              <a:gd name="connsiteX18" fmla="*/ 4867674 w 12192000"/>
              <a:gd name="connsiteY18" fmla="*/ 4401912 h 6858000"/>
              <a:gd name="connsiteX19" fmla="*/ 4548149 w 12192000"/>
              <a:gd name="connsiteY19" fmla="*/ 4344005 h 6858000"/>
              <a:gd name="connsiteX20" fmla="*/ 4545317 w 12192000"/>
              <a:gd name="connsiteY20" fmla="*/ 4357335 h 6858000"/>
              <a:gd name="connsiteX21" fmla="*/ 3238686 w 12192000"/>
              <a:gd name="connsiteY21" fmla="*/ 5239489 h 6858000"/>
              <a:gd name="connsiteX22" fmla="*/ 2359397 w 12192000"/>
              <a:gd name="connsiteY22" fmla="*/ 3928600 h 6858000"/>
              <a:gd name="connsiteX23" fmla="*/ 3289439 w 12192000"/>
              <a:gd name="connsiteY23" fmla="*/ 3037709 h 6858000"/>
              <a:gd name="connsiteX24" fmla="*/ 3289439 w 12192000"/>
              <a:gd name="connsiteY24" fmla="*/ 3540298 h 6858000"/>
              <a:gd name="connsiteX25" fmla="*/ 3949103 w 12192000"/>
              <a:gd name="connsiteY25" fmla="*/ 4203136 h 6858000"/>
              <a:gd name="connsiteX26" fmla="*/ 4609789 w 12192000"/>
              <a:gd name="connsiteY26" fmla="*/ 3541322 h 6858000"/>
              <a:gd name="connsiteX27" fmla="*/ 4395467 w 12192000"/>
              <a:gd name="connsiteY27" fmla="*/ 3052350 h 6858000"/>
              <a:gd name="connsiteX28" fmla="*/ 4383269 w 12192000"/>
              <a:gd name="connsiteY28" fmla="*/ 3041423 h 6858000"/>
              <a:gd name="connsiteX29" fmla="*/ 4381744 w 12192000"/>
              <a:gd name="connsiteY29" fmla="*/ 3040113 h 6858000"/>
              <a:gd name="connsiteX30" fmla="*/ 4376299 w 12192000"/>
              <a:gd name="connsiteY30" fmla="*/ 3035524 h 6858000"/>
              <a:gd name="connsiteX31" fmla="*/ 4364756 w 12192000"/>
              <a:gd name="connsiteY31" fmla="*/ 3025691 h 6858000"/>
              <a:gd name="connsiteX32" fmla="*/ 4360181 w 12192000"/>
              <a:gd name="connsiteY32" fmla="*/ 3021975 h 6858000"/>
              <a:gd name="connsiteX33" fmla="*/ 3615061 w 12192000"/>
              <a:gd name="connsiteY33" fmla="*/ 2708404 h 6858000"/>
              <a:gd name="connsiteX34" fmla="*/ 3615061 w 12192000"/>
              <a:gd name="connsiteY34" fmla="*/ 2036900 h 6858000"/>
              <a:gd name="connsiteX35" fmla="*/ 4025193 w 12192000"/>
              <a:gd name="connsiteY35" fmla="*/ 2036900 h 6858000"/>
              <a:gd name="connsiteX36" fmla="*/ 4025193 w 12192000"/>
              <a:gd name="connsiteY36" fmla="*/ 1709124 h 6858000"/>
              <a:gd name="connsiteX37" fmla="*/ 3615061 w 12192000"/>
              <a:gd name="connsiteY37" fmla="*/ 1709124 h 6858000"/>
              <a:gd name="connsiteX38" fmla="*/ 3615061 w 12192000"/>
              <a:gd name="connsiteY38" fmla="*/ 1296782 h 6858000"/>
              <a:gd name="connsiteX39" fmla="*/ 0 w 12192000"/>
              <a:gd name="connsiteY39" fmla="*/ 0 h 6858000"/>
              <a:gd name="connsiteX40" fmla="*/ 12192000 w 12192000"/>
              <a:gd name="connsiteY40" fmla="*/ 0 h 6858000"/>
              <a:gd name="connsiteX41" fmla="*/ 12192000 w 12192000"/>
              <a:gd name="connsiteY41" fmla="*/ 6858000 h 6858000"/>
              <a:gd name="connsiteX42" fmla="*/ 0 w 12192000"/>
              <a:gd name="connsiteY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2000" h="6858000">
                <a:moveTo>
                  <a:pt x="3615496" y="3037927"/>
                </a:moveTo>
                <a:cubicBezTo>
                  <a:pt x="3813573" y="3067235"/>
                  <a:pt x="4000104" y="3149594"/>
                  <a:pt x="4155442" y="3276330"/>
                </a:cubicBezTo>
                <a:lnTo>
                  <a:pt x="4173302" y="3291408"/>
                </a:lnTo>
                <a:lnTo>
                  <a:pt x="4174391" y="3291408"/>
                </a:lnTo>
                <a:cubicBezTo>
                  <a:pt x="4311298" y="3415712"/>
                  <a:pt x="4321840" y="3627827"/>
                  <a:pt x="4197940" y="3765180"/>
                </a:cubicBezTo>
                <a:cubicBezTo>
                  <a:pt x="4074039" y="3902532"/>
                  <a:pt x="3862612" y="3913110"/>
                  <a:pt x="3725705" y="3788804"/>
                </a:cubicBezTo>
                <a:cubicBezTo>
                  <a:pt x="3655888" y="3725413"/>
                  <a:pt x="3615953" y="3635425"/>
                  <a:pt x="3615714" y="3540954"/>
                </a:cubicBezTo>
                <a:lnTo>
                  <a:pt x="3615714" y="3038365"/>
                </a:lnTo>
                <a:close/>
                <a:moveTo>
                  <a:pt x="3288349" y="1296782"/>
                </a:moveTo>
                <a:lnTo>
                  <a:pt x="3288349" y="1709780"/>
                </a:lnTo>
                <a:lnTo>
                  <a:pt x="2879088" y="1709780"/>
                </a:lnTo>
                <a:lnTo>
                  <a:pt x="2879088" y="2037556"/>
                </a:lnTo>
                <a:lnTo>
                  <a:pt x="3289220" y="2037556"/>
                </a:lnTo>
                <a:lnTo>
                  <a:pt x="3289220" y="2707966"/>
                </a:lnTo>
                <a:cubicBezTo>
                  <a:pt x="2499323" y="2798273"/>
                  <a:pt x="1931956" y="3513904"/>
                  <a:pt x="2021969" y="4306375"/>
                </a:cubicBezTo>
                <a:cubicBezTo>
                  <a:pt x="2111983" y="5098845"/>
                  <a:pt x="2825291" y="5668060"/>
                  <a:pt x="3615188" y="5577754"/>
                </a:cubicBezTo>
                <a:cubicBezTo>
                  <a:pt x="4239034" y="5506432"/>
                  <a:pt x="4744832" y="5037667"/>
                  <a:pt x="4865059" y="4419394"/>
                </a:cubicBezTo>
                <a:cubicBezTo>
                  <a:pt x="4865059" y="4419394"/>
                  <a:pt x="4865059" y="4418300"/>
                  <a:pt x="4865059" y="4417646"/>
                </a:cubicBezTo>
                <a:cubicBezTo>
                  <a:pt x="4866149" y="4412401"/>
                  <a:pt x="4866802" y="4407157"/>
                  <a:pt x="4867674" y="4401912"/>
                </a:cubicBezTo>
                <a:lnTo>
                  <a:pt x="4548149" y="4344005"/>
                </a:lnTo>
                <a:cubicBezTo>
                  <a:pt x="4548149" y="4348594"/>
                  <a:pt x="4546190" y="4352964"/>
                  <a:pt x="4545317" y="4357335"/>
                </a:cubicBezTo>
                <a:cubicBezTo>
                  <a:pt x="4427311" y="4962927"/>
                  <a:pt x="3842311" y="5357880"/>
                  <a:pt x="3238686" y="5239489"/>
                </a:cubicBezTo>
                <a:cubicBezTo>
                  <a:pt x="2635060" y="5121096"/>
                  <a:pt x="2241389" y="4534192"/>
                  <a:pt x="2359397" y="3928600"/>
                </a:cubicBezTo>
                <a:cubicBezTo>
                  <a:pt x="2449943" y="3463931"/>
                  <a:pt x="2822587" y="3106974"/>
                  <a:pt x="3289439" y="3037709"/>
                </a:cubicBezTo>
                <a:lnTo>
                  <a:pt x="3289439" y="3540298"/>
                </a:lnTo>
                <a:cubicBezTo>
                  <a:pt x="3289156" y="3906091"/>
                  <a:pt x="3584498" y="4202854"/>
                  <a:pt x="3949103" y="4203136"/>
                </a:cubicBezTo>
                <a:cubicBezTo>
                  <a:pt x="4313708" y="4203418"/>
                  <a:pt x="4609507" y="3907113"/>
                  <a:pt x="4609789" y="3541322"/>
                </a:cubicBezTo>
                <a:cubicBezTo>
                  <a:pt x="4609932" y="3355374"/>
                  <a:pt x="4532156" y="3177930"/>
                  <a:pt x="4395467" y="3052350"/>
                </a:cubicBezTo>
                <a:lnTo>
                  <a:pt x="4383269" y="3041423"/>
                </a:lnTo>
                <a:lnTo>
                  <a:pt x="4381744" y="3040113"/>
                </a:lnTo>
                <a:lnTo>
                  <a:pt x="4376299" y="3035524"/>
                </a:lnTo>
                <a:lnTo>
                  <a:pt x="4364756" y="3025691"/>
                </a:lnTo>
                <a:lnTo>
                  <a:pt x="4360181" y="3021975"/>
                </a:lnTo>
                <a:cubicBezTo>
                  <a:pt x="4146636" y="2848404"/>
                  <a:pt x="3888129" y="2739616"/>
                  <a:pt x="3615061" y="2708404"/>
                </a:cubicBezTo>
                <a:lnTo>
                  <a:pt x="3615061" y="2036900"/>
                </a:lnTo>
                <a:lnTo>
                  <a:pt x="4025193" y="2036900"/>
                </a:lnTo>
                <a:lnTo>
                  <a:pt x="4025193" y="1709124"/>
                </a:lnTo>
                <a:lnTo>
                  <a:pt x="3615061" y="1709124"/>
                </a:lnTo>
                <a:lnTo>
                  <a:pt x="3615061" y="1296782"/>
                </a:lnTo>
                <a:close/>
                <a:moveTo>
                  <a:pt x="0" y="0"/>
                </a:moveTo>
                <a:lnTo>
                  <a:pt x="12192000" y="0"/>
                </a:lnTo>
                <a:lnTo>
                  <a:pt x="12192000" y="6858000"/>
                </a:lnTo>
                <a:lnTo>
                  <a:pt x="0" y="685800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wrap="square" lIns="360000" tIns="360000" rIns="360000" bIns="360000">
            <a:noAutofit/>
          </a:bodyPr>
          <a:lstStyle>
            <a:lvl1pPr marL="0" indent="0" algn="ctr">
              <a:buNone/>
              <a:defRPr sz="1800">
                <a:solidFill>
                  <a:schemeClr val="bg1"/>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4A68EA4B-7724-904E-9B31-6ECF68399DAE}"/>
              </a:ext>
            </a:extLst>
          </p:cNvPr>
          <p:cNvSpPr>
            <a:spLocks noGrp="1"/>
          </p:cNvSpPr>
          <p:nvPr>
            <p:ph type="ctrTitle"/>
          </p:nvPr>
        </p:nvSpPr>
        <p:spPr>
          <a:xfrm>
            <a:off x="5364000" y="1817688"/>
            <a:ext cx="5760000" cy="2322312"/>
          </a:xfrm>
        </p:spPr>
        <p:txBody>
          <a:bodyPr anchor="b">
            <a:normAutofit/>
          </a:bodyPr>
          <a:lstStyle>
            <a:lvl1pPr algn="l">
              <a:defRPr sz="4800">
                <a:solidFill>
                  <a:schemeClr val="bg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97B8C7CA-F34D-8647-8BEA-1C32BD3373AE}"/>
              </a:ext>
            </a:extLst>
          </p:cNvPr>
          <p:cNvSpPr>
            <a:spLocks noGrp="1"/>
          </p:cNvSpPr>
          <p:nvPr>
            <p:ph type="subTitle" idx="1"/>
          </p:nvPr>
        </p:nvSpPr>
        <p:spPr>
          <a:xfrm>
            <a:off x="5364000" y="4489200"/>
            <a:ext cx="5760000" cy="98642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93C3D0A3-7EAC-7640-9ADA-B40F1F2DFF4B}"/>
              </a:ext>
            </a:extLst>
          </p:cNvPr>
          <p:cNvSpPr>
            <a:spLocks noGrp="1"/>
          </p:cNvSpPr>
          <p:nvPr>
            <p:ph type="dt" sz="half" idx="10"/>
          </p:nvPr>
        </p:nvSpPr>
        <p:spPr>
          <a:xfrm>
            <a:off x="5364000" y="6356350"/>
            <a:ext cx="1341329" cy="365125"/>
          </a:xfrm>
        </p:spPr>
        <p:txBody>
          <a:bodyPr/>
          <a:lstStyle>
            <a:lvl1pPr>
              <a:defRPr>
                <a:solidFill>
                  <a:schemeClr val="bg1"/>
                </a:solidFill>
              </a:defRPr>
            </a:lvl1pPr>
          </a:lstStyle>
          <a:p>
            <a:fld id="{A382AA20-2EC2-ED46-9CC0-25ED01A30C0A}" type="datetime1">
              <a:rPr lang="nb-NO" smtClean="0"/>
              <a:t>31.03.2025</a:t>
            </a:fld>
            <a:endParaRPr lang="nb-NO"/>
          </a:p>
        </p:txBody>
      </p:sp>
      <p:grpSp>
        <p:nvGrpSpPr>
          <p:cNvPr id="36" name="Grafikk 8">
            <a:extLst>
              <a:ext uri="{FF2B5EF4-FFF2-40B4-BE49-F238E27FC236}">
                <a16:creationId xmlns:a16="http://schemas.microsoft.com/office/drawing/2014/main" id="{C5572BF9-C00E-5E40-BC0E-2BC3939F556C}"/>
              </a:ext>
            </a:extLst>
          </p:cNvPr>
          <p:cNvGrpSpPr/>
          <p:nvPr userDrawn="1"/>
        </p:nvGrpSpPr>
        <p:grpSpPr>
          <a:xfrm>
            <a:off x="9374422" y="424130"/>
            <a:ext cx="1994103" cy="614544"/>
            <a:chOff x="2259601" y="3344251"/>
            <a:chExt cx="6054368" cy="1865840"/>
          </a:xfrm>
          <a:solidFill>
            <a:schemeClr val="bg1"/>
          </a:solidFill>
        </p:grpSpPr>
        <p:grpSp>
          <p:nvGrpSpPr>
            <p:cNvPr id="37" name="Grafikk 8">
              <a:extLst>
                <a:ext uri="{FF2B5EF4-FFF2-40B4-BE49-F238E27FC236}">
                  <a16:creationId xmlns:a16="http://schemas.microsoft.com/office/drawing/2014/main" id="{7E228F9F-D500-0644-B106-EB6799E3F8E6}"/>
                </a:ext>
              </a:extLst>
            </p:cNvPr>
            <p:cNvGrpSpPr/>
            <p:nvPr/>
          </p:nvGrpSpPr>
          <p:grpSpPr>
            <a:xfrm>
              <a:off x="2259601" y="3344251"/>
              <a:ext cx="1247850" cy="1865840"/>
              <a:chOff x="2259601" y="3344251"/>
              <a:chExt cx="1247850" cy="1865840"/>
            </a:xfrm>
            <a:grpFill/>
          </p:grpSpPr>
          <p:sp>
            <p:nvSpPr>
              <p:cNvPr id="55" name="Grafikk 8">
                <a:extLst>
                  <a:ext uri="{FF2B5EF4-FFF2-40B4-BE49-F238E27FC236}">
                    <a16:creationId xmlns:a16="http://schemas.microsoft.com/office/drawing/2014/main" id="{CC71F198-7C82-F547-B477-595C21D9226A}"/>
                  </a:ext>
                </a:extLst>
              </p:cNvPr>
              <p:cNvSpPr/>
              <p:nvPr/>
            </p:nvSpPr>
            <p:spPr>
              <a:xfrm>
                <a:off x="3203434" y="4211739"/>
                <a:ext cx="665" cy="570"/>
              </a:xfrm>
              <a:custGeom>
                <a:avLst/>
                <a:gdLst>
                  <a:gd name="connsiteX0" fmla="*/ 0 w 665"/>
                  <a:gd name="connsiteY0" fmla="*/ 0 h 570"/>
                  <a:gd name="connsiteX1" fmla="*/ 666 w 665"/>
                  <a:gd name="connsiteY1" fmla="*/ 570 h 570"/>
                  <a:gd name="connsiteX2" fmla="*/ 476 w 665"/>
                  <a:gd name="connsiteY2" fmla="*/ 38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cubicBezTo>
                      <a:pt x="190" y="190"/>
                      <a:pt x="476" y="380"/>
                      <a:pt x="666" y="570"/>
                    </a:cubicBezTo>
                    <a:cubicBezTo>
                      <a:pt x="571" y="475"/>
                      <a:pt x="571" y="475"/>
                      <a:pt x="476" y="380"/>
                    </a:cubicBezTo>
                    <a:lnTo>
                      <a:pt x="0" y="0"/>
                    </a:lnTo>
                    <a:close/>
                  </a:path>
                </a:pathLst>
              </a:custGeom>
              <a:grpFill/>
              <a:ln w="9515" cap="flat">
                <a:noFill/>
                <a:prstDash val="solid"/>
                <a:miter/>
              </a:ln>
            </p:spPr>
            <p:txBody>
              <a:bodyPr rtlCol="0" anchor="ctr"/>
              <a:lstStyle/>
              <a:p>
                <a:endParaRPr lang="nb-NO"/>
              </a:p>
            </p:txBody>
          </p:sp>
          <p:sp>
            <p:nvSpPr>
              <p:cNvPr id="56" name="Grafikk 8">
                <a:extLst>
                  <a:ext uri="{FF2B5EF4-FFF2-40B4-BE49-F238E27FC236}">
                    <a16:creationId xmlns:a16="http://schemas.microsoft.com/office/drawing/2014/main" id="{3C3E40D1-674E-5142-867A-ECEB014ECA04}"/>
                  </a:ext>
                </a:extLst>
              </p:cNvPr>
              <p:cNvSpPr/>
              <p:nvPr/>
            </p:nvSpPr>
            <p:spPr>
              <a:xfrm>
                <a:off x="3294687" y="4102543"/>
                <a:ext cx="665" cy="570"/>
              </a:xfrm>
              <a:custGeom>
                <a:avLst/>
                <a:gdLst>
                  <a:gd name="connsiteX0" fmla="*/ 0 w 665"/>
                  <a:gd name="connsiteY0" fmla="*/ 0 h 570"/>
                  <a:gd name="connsiteX1" fmla="*/ 0 w 665"/>
                  <a:gd name="connsiteY1" fmla="*/ 0 h 570"/>
                  <a:gd name="connsiteX2" fmla="*/ 666 w 665"/>
                  <a:gd name="connsiteY2" fmla="*/ 57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lnTo>
                      <a:pt x="0" y="0"/>
                    </a:lnTo>
                    <a:lnTo>
                      <a:pt x="666" y="570"/>
                    </a:lnTo>
                    <a:cubicBezTo>
                      <a:pt x="476" y="475"/>
                      <a:pt x="285" y="190"/>
                      <a:pt x="0" y="0"/>
                    </a:cubicBezTo>
                    <a:close/>
                  </a:path>
                </a:pathLst>
              </a:custGeom>
              <a:grpFill/>
              <a:ln w="9515" cap="flat">
                <a:noFill/>
                <a:prstDash val="solid"/>
                <a:miter/>
              </a:ln>
            </p:spPr>
            <p:txBody>
              <a:bodyPr rtlCol="0" anchor="ctr"/>
              <a:lstStyle/>
              <a:p>
                <a:endParaRPr lang="nb-NO"/>
              </a:p>
            </p:txBody>
          </p:sp>
          <p:sp>
            <p:nvSpPr>
              <p:cNvPr id="57" name="Grafikk 8">
                <a:extLst>
                  <a:ext uri="{FF2B5EF4-FFF2-40B4-BE49-F238E27FC236}">
                    <a16:creationId xmlns:a16="http://schemas.microsoft.com/office/drawing/2014/main" id="{4D08E484-5108-C94E-9F95-CC7DD7C4F875}"/>
                  </a:ext>
                </a:extLst>
              </p:cNvPr>
              <p:cNvSpPr/>
              <p:nvPr/>
            </p:nvSpPr>
            <p:spPr>
              <a:xfrm>
                <a:off x="3505834" y="4701744"/>
                <a:ext cx="94" cy="760"/>
              </a:xfrm>
              <a:custGeom>
                <a:avLst/>
                <a:gdLst>
                  <a:gd name="connsiteX0" fmla="*/ 0 w 94"/>
                  <a:gd name="connsiteY0" fmla="*/ 760 h 760"/>
                  <a:gd name="connsiteX1" fmla="*/ 95 w 94"/>
                  <a:gd name="connsiteY1" fmla="*/ 0 h 760"/>
                  <a:gd name="connsiteX2" fmla="*/ 0 w 94"/>
                  <a:gd name="connsiteY2" fmla="*/ 760 h 760"/>
                  <a:gd name="connsiteX3" fmla="*/ 0 w 94"/>
                  <a:gd name="connsiteY3" fmla="*/ 760 h 760"/>
                </a:gdLst>
                <a:ahLst/>
                <a:cxnLst>
                  <a:cxn ang="0">
                    <a:pos x="connsiteX0" y="connsiteY0"/>
                  </a:cxn>
                  <a:cxn ang="0">
                    <a:pos x="connsiteX1" y="connsiteY1"/>
                  </a:cxn>
                  <a:cxn ang="0">
                    <a:pos x="connsiteX2" y="connsiteY2"/>
                  </a:cxn>
                  <a:cxn ang="0">
                    <a:pos x="connsiteX3" y="connsiteY3"/>
                  </a:cxn>
                </a:cxnLst>
                <a:rect l="l" t="t" r="r" b="b"/>
                <a:pathLst>
                  <a:path w="94" h="760">
                    <a:moveTo>
                      <a:pt x="0" y="760"/>
                    </a:moveTo>
                    <a:cubicBezTo>
                      <a:pt x="95" y="475"/>
                      <a:pt x="95" y="285"/>
                      <a:pt x="95" y="0"/>
                    </a:cubicBezTo>
                    <a:cubicBezTo>
                      <a:pt x="95" y="190"/>
                      <a:pt x="95" y="475"/>
                      <a:pt x="0" y="760"/>
                    </a:cubicBezTo>
                    <a:lnTo>
                      <a:pt x="0" y="760"/>
                    </a:lnTo>
                    <a:close/>
                  </a:path>
                </a:pathLst>
              </a:custGeom>
              <a:grpFill/>
              <a:ln w="9515" cap="flat">
                <a:noFill/>
                <a:prstDash val="solid"/>
                <a:miter/>
              </a:ln>
            </p:spPr>
            <p:txBody>
              <a:bodyPr rtlCol="0" anchor="ctr"/>
              <a:lstStyle/>
              <a:p>
                <a:endParaRPr lang="nb-NO"/>
              </a:p>
            </p:txBody>
          </p:sp>
          <p:sp>
            <p:nvSpPr>
              <p:cNvPr id="58" name="Grafikk 8">
                <a:extLst>
                  <a:ext uri="{FF2B5EF4-FFF2-40B4-BE49-F238E27FC236}">
                    <a16:creationId xmlns:a16="http://schemas.microsoft.com/office/drawing/2014/main" id="{8FF3CD58-263C-FD41-BA6F-4B3E3525D017}"/>
                  </a:ext>
                </a:extLst>
              </p:cNvPr>
              <p:cNvSpPr/>
              <p:nvPr/>
            </p:nvSpPr>
            <p:spPr>
              <a:xfrm>
                <a:off x="3295448" y="4103208"/>
                <a:ext cx="5328" cy="4751"/>
              </a:xfrm>
              <a:custGeom>
                <a:avLst/>
                <a:gdLst>
                  <a:gd name="connsiteX0" fmla="*/ 3426 w 5328"/>
                  <a:gd name="connsiteY0" fmla="*/ 2946 h 4751"/>
                  <a:gd name="connsiteX1" fmla="*/ 0 w 5328"/>
                  <a:gd name="connsiteY1" fmla="*/ 0 h 4751"/>
                  <a:gd name="connsiteX2" fmla="*/ 5329 w 5328"/>
                  <a:gd name="connsiteY2" fmla="*/ 4752 h 4751"/>
                  <a:gd name="connsiteX3" fmla="*/ 3426 w 5328"/>
                  <a:gd name="connsiteY3" fmla="*/ 2946 h 4751"/>
                </a:gdLst>
                <a:ahLst/>
                <a:cxnLst>
                  <a:cxn ang="0">
                    <a:pos x="connsiteX0" y="connsiteY0"/>
                  </a:cxn>
                  <a:cxn ang="0">
                    <a:pos x="connsiteX1" y="connsiteY1"/>
                  </a:cxn>
                  <a:cxn ang="0">
                    <a:pos x="connsiteX2" y="connsiteY2"/>
                  </a:cxn>
                  <a:cxn ang="0">
                    <a:pos x="connsiteX3" y="connsiteY3"/>
                  </a:cxn>
                </a:cxnLst>
                <a:rect l="l" t="t" r="r" b="b"/>
                <a:pathLst>
                  <a:path w="5328" h="4751">
                    <a:moveTo>
                      <a:pt x="3426" y="2946"/>
                    </a:moveTo>
                    <a:lnTo>
                      <a:pt x="0" y="0"/>
                    </a:lnTo>
                    <a:cubicBezTo>
                      <a:pt x="1808" y="1521"/>
                      <a:pt x="3521" y="3231"/>
                      <a:pt x="5329" y="4752"/>
                    </a:cubicBezTo>
                    <a:cubicBezTo>
                      <a:pt x="4662" y="4182"/>
                      <a:pt x="4092" y="3516"/>
                      <a:pt x="3426" y="2946"/>
                    </a:cubicBezTo>
                    <a:close/>
                  </a:path>
                </a:pathLst>
              </a:custGeom>
              <a:grpFill/>
              <a:ln w="9515" cap="flat">
                <a:noFill/>
                <a:prstDash val="solid"/>
                <a:miter/>
              </a:ln>
            </p:spPr>
            <p:txBody>
              <a:bodyPr rtlCol="0" anchor="ctr"/>
              <a:lstStyle/>
              <a:p>
                <a:endParaRPr lang="nb-NO"/>
              </a:p>
            </p:txBody>
          </p:sp>
          <p:sp>
            <p:nvSpPr>
              <p:cNvPr id="59" name="Grafikk 8">
                <a:extLst>
                  <a:ext uri="{FF2B5EF4-FFF2-40B4-BE49-F238E27FC236}">
                    <a16:creationId xmlns:a16="http://schemas.microsoft.com/office/drawing/2014/main" id="{21D17AB8-A655-5A4A-A2FE-4E398E654EE9}"/>
                  </a:ext>
                </a:extLst>
              </p:cNvPr>
              <p:cNvSpPr/>
              <p:nvPr/>
            </p:nvSpPr>
            <p:spPr>
              <a:xfrm>
                <a:off x="3506024" y="4694902"/>
                <a:ext cx="1427" cy="6842"/>
              </a:xfrm>
              <a:custGeom>
                <a:avLst/>
                <a:gdLst>
                  <a:gd name="connsiteX0" fmla="*/ 1142 w 1427"/>
                  <a:gd name="connsiteY0" fmla="*/ 0 h 6842"/>
                  <a:gd name="connsiteX1" fmla="*/ 0 w 1427"/>
                  <a:gd name="connsiteY1" fmla="*/ 6843 h 6842"/>
                  <a:gd name="connsiteX2" fmla="*/ 1427 w 1427"/>
                  <a:gd name="connsiteY2" fmla="*/ 0 h 6842"/>
                  <a:gd name="connsiteX3" fmla="*/ 1142 w 1427"/>
                  <a:gd name="connsiteY3" fmla="*/ 0 h 6842"/>
                </a:gdLst>
                <a:ahLst/>
                <a:cxnLst>
                  <a:cxn ang="0">
                    <a:pos x="connsiteX0" y="connsiteY0"/>
                  </a:cxn>
                  <a:cxn ang="0">
                    <a:pos x="connsiteX1" y="connsiteY1"/>
                  </a:cxn>
                  <a:cxn ang="0">
                    <a:pos x="connsiteX2" y="connsiteY2"/>
                  </a:cxn>
                  <a:cxn ang="0">
                    <a:pos x="connsiteX3" y="connsiteY3"/>
                  </a:cxn>
                </a:cxnLst>
                <a:rect l="l" t="t" r="r" b="b"/>
                <a:pathLst>
                  <a:path w="1427" h="6842">
                    <a:moveTo>
                      <a:pt x="1142" y="0"/>
                    </a:moveTo>
                    <a:cubicBezTo>
                      <a:pt x="761" y="2281"/>
                      <a:pt x="381" y="4562"/>
                      <a:pt x="0" y="6843"/>
                    </a:cubicBezTo>
                    <a:cubicBezTo>
                      <a:pt x="476" y="4562"/>
                      <a:pt x="952" y="2281"/>
                      <a:pt x="1427" y="0"/>
                    </a:cubicBezTo>
                    <a:lnTo>
                      <a:pt x="1142" y="0"/>
                    </a:lnTo>
                    <a:close/>
                  </a:path>
                </a:pathLst>
              </a:custGeom>
              <a:grpFill/>
              <a:ln w="9515" cap="flat">
                <a:noFill/>
                <a:prstDash val="solid"/>
                <a:miter/>
              </a:ln>
            </p:spPr>
            <p:txBody>
              <a:bodyPr rtlCol="0" anchor="ctr"/>
              <a:lstStyle/>
              <a:p>
                <a:endParaRPr lang="nb-NO"/>
              </a:p>
            </p:txBody>
          </p:sp>
          <p:sp>
            <p:nvSpPr>
              <p:cNvPr id="60" name="Grafikk 8">
                <a:extLst>
                  <a:ext uri="{FF2B5EF4-FFF2-40B4-BE49-F238E27FC236}">
                    <a16:creationId xmlns:a16="http://schemas.microsoft.com/office/drawing/2014/main" id="{B3FACD74-4D0F-F24D-8244-BB9CEAEECA0D}"/>
                  </a:ext>
                </a:extLst>
              </p:cNvPr>
              <p:cNvSpPr/>
              <p:nvPr userDrawn="1"/>
            </p:nvSpPr>
            <p:spPr>
              <a:xfrm>
                <a:off x="2259601" y="3344251"/>
                <a:ext cx="1247469" cy="1865840"/>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grpFill/>
              <a:ln w="9515" cap="flat">
                <a:noFill/>
                <a:prstDash val="solid"/>
                <a:miter/>
              </a:ln>
            </p:spPr>
            <p:txBody>
              <a:bodyPr rtlCol="0" anchor="ctr"/>
              <a:lstStyle/>
              <a:p>
                <a:endParaRPr lang="nb-NO"/>
              </a:p>
            </p:txBody>
          </p:sp>
        </p:grpSp>
        <p:grpSp>
          <p:nvGrpSpPr>
            <p:cNvPr id="38" name="Grafikk 8">
              <a:extLst>
                <a:ext uri="{FF2B5EF4-FFF2-40B4-BE49-F238E27FC236}">
                  <a16:creationId xmlns:a16="http://schemas.microsoft.com/office/drawing/2014/main" id="{F69D1A05-161D-1049-A7FC-A538CCAD858D}"/>
                </a:ext>
              </a:extLst>
            </p:cNvPr>
            <p:cNvGrpSpPr/>
            <p:nvPr/>
          </p:nvGrpSpPr>
          <p:grpSpPr>
            <a:xfrm>
              <a:off x="3845629" y="4372730"/>
              <a:ext cx="4468340" cy="487724"/>
              <a:chOff x="3845629" y="4372730"/>
              <a:chExt cx="4468340" cy="487724"/>
            </a:xfrm>
            <a:grpFill/>
          </p:grpSpPr>
          <p:sp>
            <p:nvSpPr>
              <p:cNvPr id="39" name="Grafikk 8">
                <a:extLst>
                  <a:ext uri="{FF2B5EF4-FFF2-40B4-BE49-F238E27FC236}">
                    <a16:creationId xmlns:a16="http://schemas.microsoft.com/office/drawing/2014/main" id="{B0ACF3E1-F043-BD46-A79F-945C20BF2A1C}"/>
                  </a:ext>
                </a:extLst>
              </p:cNvPr>
              <p:cNvSpPr/>
              <p:nvPr/>
            </p:nvSpPr>
            <p:spPr>
              <a:xfrm>
                <a:off x="3845629" y="4382043"/>
                <a:ext cx="396506" cy="366268"/>
              </a:xfrm>
              <a:custGeom>
                <a:avLst/>
                <a:gdLst>
                  <a:gd name="connsiteX0" fmla="*/ 290696 w 396506"/>
                  <a:gd name="connsiteY0" fmla="*/ 0 h 366268"/>
                  <a:gd name="connsiteX1" fmla="*/ 396507 w 396506"/>
                  <a:gd name="connsiteY1" fmla="*/ 0 h 366268"/>
                  <a:gd name="connsiteX2" fmla="*/ 396507 w 396506"/>
                  <a:gd name="connsiteY2" fmla="*/ 366269 h 366268"/>
                  <a:gd name="connsiteX3" fmla="*/ 333135 w 396506"/>
                  <a:gd name="connsiteY3" fmla="*/ 366269 h 366268"/>
                  <a:gd name="connsiteX4" fmla="*/ 333135 w 396506"/>
                  <a:gd name="connsiteY4" fmla="*/ 55406 h 366268"/>
                  <a:gd name="connsiteX5" fmla="*/ 231510 w 396506"/>
                  <a:gd name="connsiteY5" fmla="*/ 366269 h 366268"/>
                  <a:gd name="connsiteX6" fmla="*/ 164997 w 396506"/>
                  <a:gd name="connsiteY6" fmla="*/ 366269 h 366268"/>
                  <a:gd name="connsiteX7" fmla="*/ 63373 w 396506"/>
                  <a:gd name="connsiteY7" fmla="*/ 59112 h 366268"/>
                  <a:gd name="connsiteX8" fmla="*/ 63373 w 396506"/>
                  <a:gd name="connsiteY8" fmla="*/ 366269 h 366268"/>
                  <a:gd name="connsiteX9" fmla="*/ 0 w 396506"/>
                  <a:gd name="connsiteY9" fmla="*/ 366269 h 366268"/>
                  <a:gd name="connsiteX10" fmla="*/ 0 w 396506"/>
                  <a:gd name="connsiteY10" fmla="*/ 0 h 366268"/>
                  <a:gd name="connsiteX11" fmla="*/ 106382 w 396506"/>
                  <a:gd name="connsiteY11" fmla="*/ 0 h 366268"/>
                  <a:gd name="connsiteX12" fmla="*/ 199157 w 396506"/>
                  <a:gd name="connsiteY12" fmla="*/ 293566 h 366268"/>
                  <a:gd name="connsiteX13" fmla="*/ 290696 w 396506"/>
                  <a:gd name="connsiteY13" fmla="*/ 0 h 36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06" h="366268">
                    <a:moveTo>
                      <a:pt x="290696" y="0"/>
                    </a:moveTo>
                    <a:lnTo>
                      <a:pt x="396507" y="0"/>
                    </a:lnTo>
                    <a:lnTo>
                      <a:pt x="396507" y="366269"/>
                    </a:lnTo>
                    <a:lnTo>
                      <a:pt x="333135" y="366269"/>
                    </a:lnTo>
                    <a:lnTo>
                      <a:pt x="333135" y="55406"/>
                    </a:lnTo>
                    <a:lnTo>
                      <a:pt x="231510" y="366269"/>
                    </a:lnTo>
                    <a:lnTo>
                      <a:pt x="164997" y="366269"/>
                    </a:lnTo>
                    <a:lnTo>
                      <a:pt x="63373" y="59112"/>
                    </a:lnTo>
                    <a:lnTo>
                      <a:pt x="63373" y="366269"/>
                    </a:lnTo>
                    <a:lnTo>
                      <a:pt x="0" y="366269"/>
                    </a:lnTo>
                    <a:lnTo>
                      <a:pt x="0" y="0"/>
                    </a:lnTo>
                    <a:lnTo>
                      <a:pt x="106382" y="0"/>
                    </a:lnTo>
                    <a:lnTo>
                      <a:pt x="199157" y="293566"/>
                    </a:lnTo>
                    <a:lnTo>
                      <a:pt x="290696" y="0"/>
                    </a:lnTo>
                    <a:close/>
                  </a:path>
                </a:pathLst>
              </a:custGeom>
              <a:grpFill/>
              <a:ln w="9515" cap="flat">
                <a:noFill/>
                <a:prstDash val="solid"/>
                <a:miter/>
              </a:ln>
            </p:spPr>
            <p:txBody>
              <a:bodyPr rtlCol="0" anchor="ctr"/>
              <a:lstStyle/>
              <a:p>
                <a:endParaRPr lang="nb-NO"/>
              </a:p>
            </p:txBody>
          </p:sp>
          <p:sp>
            <p:nvSpPr>
              <p:cNvPr id="40" name="Grafikk 8">
                <a:extLst>
                  <a:ext uri="{FF2B5EF4-FFF2-40B4-BE49-F238E27FC236}">
                    <a16:creationId xmlns:a16="http://schemas.microsoft.com/office/drawing/2014/main" id="{6A6A5430-AD61-3F4B-8DB1-B4706EA95CD2}"/>
                  </a:ext>
                </a:extLst>
              </p:cNvPr>
              <p:cNvSpPr/>
              <p:nvPr/>
            </p:nvSpPr>
            <p:spPr>
              <a:xfrm>
                <a:off x="4307697" y="4372730"/>
                <a:ext cx="76503" cy="375677"/>
              </a:xfrm>
              <a:custGeom>
                <a:avLst/>
                <a:gdLst>
                  <a:gd name="connsiteX0" fmla="*/ 11038 w 76503"/>
                  <a:gd name="connsiteY0" fmla="*/ 65385 h 375677"/>
                  <a:gd name="connsiteX1" fmla="*/ 0 w 76503"/>
                  <a:gd name="connsiteY1" fmla="*/ 38204 h 375677"/>
                  <a:gd name="connsiteX2" fmla="*/ 11038 w 76503"/>
                  <a:gd name="connsiteY2" fmla="*/ 11024 h 375677"/>
                  <a:gd name="connsiteX3" fmla="*/ 38252 w 76503"/>
                  <a:gd name="connsiteY3" fmla="*/ 0 h 375677"/>
                  <a:gd name="connsiteX4" fmla="*/ 65466 w 76503"/>
                  <a:gd name="connsiteY4" fmla="*/ 11024 h 375677"/>
                  <a:gd name="connsiteX5" fmla="*/ 76504 w 76503"/>
                  <a:gd name="connsiteY5" fmla="*/ 38204 h 375677"/>
                  <a:gd name="connsiteX6" fmla="*/ 65466 w 76503"/>
                  <a:gd name="connsiteY6" fmla="*/ 65385 h 375677"/>
                  <a:gd name="connsiteX7" fmla="*/ 38252 w 76503"/>
                  <a:gd name="connsiteY7" fmla="*/ 76409 h 375677"/>
                  <a:gd name="connsiteX8" fmla="*/ 11038 w 76503"/>
                  <a:gd name="connsiteY8" fmla="*/ 65385 h 375677"/>
                  <a:gd name="connsiteX9" fmla="*/ 7898 w 76503"/>
                  <a:gd name="connsiteY9" fmla="*/ 114043 h 375677"/>
                  <a:gd name="connsiteX10" fmla="*/ 67654 w 76503"/>
                  <a:gd name="connsiteY10" fmla="*/ 114043 h 375677"/>
                  <a:gd name="connsiteX11" fmla="*/ 67654 w 76503"/>
                  <a:gd name="connsiteY11" fmla="*/ 375677 h 375677"/>
                  <a:gd name="connsiteX12" fmla="*/ 7898 w 76503"/>
                  <a:gd name="connsiteY12" fmla="*/ 375677 h 375677"/>
                  <a:gd name="connsiteX13" fmla="*/ 7898 w 76503"/>
                  <a:gd name="connsiteY13" fmla="*/ 114043 h 37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03" h="375677">
                    <a:moveTo>
                      <a:pt x="11038" y="65385"/>
                    </a:moveTo>
                    <a:cubicBezTo>
                      <a:pt x="3711" y="58067"/>
                      <a:pt x="0" y="49039"/>
                      <a:pt x="0" y="38204"/>
                    </a:cubicBezTo>
                    <a:cubicBezTo>
                      <a:pt x="0" y="27370"/>
                      <a:pt x="3711" y="18342"/>
                      <a:pt x="11038" y="11024"/>
                    </a:cubicBezTo>
                    <a:cubicBezTo>
                      <a:pt x="18365" y="3706"/>
                      <a:pt x="27404" y="0"/>
                      <a:pt x="38252" y="0"/>
                    </a:cubicBezTo>
                    <a:cubicBezTo>
                      <a:pt x="49100" y="0"/>
                      <a:pt x="58139" y="3706"/>
                      <a:pt x="65466" y="11024"/>
                    </a:cubicBezTo>
                    <a:cubicBezTo>
                      <a:pt x="72793" y="18342"/>
                      <a:pt x="76504" y="27465"/>
                      <a:pt x="76504" y="38204"/>
                    </a:cubicBezTo>
                    <a:cubicBezTo>
                      <a:pt x="76504" y="49039"/>
                      <a:pt x="72793" y="58067"/>
                      <a:pt x="65466" y="65385"/>
                    </a:cubicBezTo>
                    <a:cubicBezTo>
                      <a:pt x="58139" y="72703"/>
                      <a:pt x="49004" y="76409"/>
                      <a:pt x="38252" y="76409"/>
                    </a:cubicBezTo>
                    <a:cubicBezTo>
                      <a:pt x="27404" y="76314"/>
                      <a:pt x="18365" y="72703"/>
                      <a:pt x="11038" y="65385"/>
                    </a:cubicBezTo>
                    <a:close/>
                    <a:moveTo>
                      <a:pt x="7898" y="114043"/>
                    </a:moveTo>
                    <a:lnTo>
                      <a:pt x="67654" y="114043"/>
                    </a:lnTo>
                    <a:lnTo>
                      <a:pt x="67654" y="375677"/>
                    </a:lnTo>
                    <a:lnTo>
                      <a:pt x="7898" y="375677"/>
                    </a:lnTo>
                    <a:lnTo>
                      <a:pt x="7898" y="114043"/>
                    </a:lnTo>
                    <a:close/>
                  </a:path>
                </a:pathLst>
              </a:custGeom>
              <a:grpFill/>
              <a:ln w="9515" cap="flat">
                <a:noFill/>
                <a:prstDash val="solid"/>
                <a:miter/>
              </a:ln>
            </p:spPr>
            <p:txBody>
              <a:bodyPr rtlCol="0" anchor="ctr"/>
              <a:lstStyle/>
              <a:p>
                <a:endParaRPr lang="nb-NO"/>
              </a:p>
            </p:txBody>
          </p:sp>
          <p:sp>
            <p:nvSpPr>
              <p:cNvPr id="41" name="Grafikk 8">
                <a:extLst>
                  <a:ext uri="{FF2B5EF4-FFF2-40B4-BE49-F238E27FC236}">
                    <a16:creationId xmlns:a16="http://schemas.microsoft.com/office/drawing/2014/main" id="{BDF249A3-E41F-D848-97DF-05DEF88CD351}"/>
                  </a:ext>
                </a:extLst>
              </p:cNvPr>
              <p:cNvSpPr/>
              <p:nvPr/>
            </p:nvSpPr>
            <p:spPr>
              <a:xfrm>
                <a:off x="4421608"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2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80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70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2" y="0"/>
                    </a:cubicBezTo>
                    <a:cubicBezTo>
                      <a:pt x="137296" y="0"/>
                      <a:pt x="156422" y="3421"/>
                      <a:pt x="173359" y="10169"/>
                    </a:cubicBezTo>
                    <a:cubicBezTo>
                      <a:pt x="190297" y="16916"/>
                      <a:pt x="203523" y="26610"/>
                      <a:pt x="213229" y="39250"/>
                    </a:cubicBezTo>
                    <a:cubicBezTo>
                      <a:pt x="222839" y="51795"/>
                      <a:pt x="227597" y="66240"/>
                      <a:pt x="227597" y="82681"/>
                    </a:cubicBezTo>
                    <a:cubicBezTo>
                      <a:pt x="227597" y="87908"/>
                      <a:pt x="227121" y="93135"/>
                      <a:pt x="225980"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70" y="102449"/>
                    </a:cubicBezTo>
                    <a:cubicBezTo>
                      <a:pt x="91337" y="107011"/>
                      <a:pt x="107798" y="111192"/>
                      <a:pt x="130159" y="114994"/>
                    </a:cubicBezTo>
                    <a:cubicBezTo>
                      <a:pt x="152521" y="119555"/>
                      <a:pt x="170505"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345" y="276365"/>
                      <a:pt x="51753" y="267336"/>
                      <a:pt x="29867" y="249374"/>
                    </a:cubicBezTo>
                    <a:close/>
                  </a:path>
                </a:pathLst>
              </a:custGeom>
              <a:grpFill/>
              <a:ln w="9515" cap="flat">
                <a:noFill/>
                <a:prstDash val="solid"/>
                <a:miter/>
              </a:ln>
            </p:spPr>
            <p:txBody>
              <a:bodyPr rtlCol="0" anchor="ctr"/>
              <a:lstStyle/>
              <a:p>
                <a:endParaRPr lang="nb-NO"/>
              </a:p>
            </p:txBody>
          </p:sp>
          <p:sp>
            <p:nvSpPr>
              <p:cNvPr id="42" name="Grafikk 8">
                <a:extLst>
                  <a:ext uri="{FF2B5EF4-FFF2-40B4-BE49-F238E27FC236}">
                    <a16:creationId xmlns:a16="http://schemas.microsoft.com/office/drawing/2014/main" id="{B9A051E4-6E72-984D-9E06-47DD42485C15}"/>
                  </a:ext>
                </a:extLst>
              </p:cNvPr>
              <p:cNvSpPr/>
              <p:nvPr/>
            </p:nvSpPr>
            <p:spPr>
              <a:xfrm>
                <a:off x="4649300" y="4372730"/>
                <a:ext cx="128838" cy="487724"/>
              </a:xfrm>
              <a:custGeom>
                <a:avLst/>
                <a:gdLst>
                  <a:gd name="connsiteX0" fmla="*/ 0 w 128838"/>
                  <a:gd name="connsiteY0" fmla="*/ 479266 h 487724"/>
                  <a:gd name="connsiteX1" fmla="*/ 0 w 128838"/>
                  <a:gd name="connsiteY1" fmla="*/ 427472 h 487724"/>
                  <a:gd name="connsiteX2" fmla="*/ 15700 w 128838"/>
                  <a:gd name="connsiteY2" fmla="*/ 433269 h 487724"/>
                  <a:gd name="connsiteX3" fmla="*/ 31972 w 128838"/>
                  <a:gd name="connsiteY3" fmla="*/ 435360 h 487724"/>
                  <a:gd name="connsiteX4" fmla="*/ 55570 w 128838"/>
                  <a:gd name="connsiteY4" fmla="*/ 422055 h 487724"/>
                  <a:gd name="connsiteX5" fmla="*/ 60328 w 128838"/>
                  <a:gd name="connsiteY5" fmla="*/ 385656 h 487724"/>
                  <a:gd name="connsiteX6" fmla="*/ 60328 w 128838"/>
                  <a:gd name="connsiteY6" fmla="*/ 114043 h 487724"/>
                  <a:gd name="connsiteX7" fmla="*/ 120084 w 128838"/>
                  <a:gd name="connsiteY7" fmla="*/ 114043 h 487724"/>
                  <a:gd name="connsiteX8" fmla="*/ 120084 w 128838"/>
                  <a:gd name="connsiteY8" fmla="*/ 385656 h 487724"/>
                  <a:gd name="connsiteX9" fmla="*/ 105907 w 128838"/>
                  <a:gd name="connsiteY9" fmla="*/ 455792 h 487724"/>
                  <a:gd name="connsiteX10" fmla="*/ 40916 w 128838"/>
                  <a:gd name="connsiteY10" fmla="*/ 487725 h 487724"/>
                  <a:gd name="connsiteX11" fmla="*/ 0 w 128838"/>
                  <a:gd name="connsiteY11" fmla="*/ 479266 h 487724"/>
                  <a:gd name="connsiteX12" fmla="*/ 63373 w 128838"/>
                  <a:gd name="connsiteY12" fmla="*/ 65385 h 487724"/>
                  <a:gd name="connsiteX13" fmla="*/ 52335 w 128838"/>
                  <a:gd name="connsiteY13" fmla="*/ 38204 h 487724"/>
                  <a:gd name="connsiteX14" fmla="*/ 63373 w 128838"/>
                  <a:gd name="connsiteY14" fmla="*/ 11024 h 487724"/>
                  <a:gd name="connsiteX15" fmla="*/ 90587 w 128838"/>
                  <a:gd name="connsiteY15" fmla="*/ 0 h 487724"/>
                  <a:gd name="connsiteX16" fmla="*/ 117801 w 128838"/>
                  <a:gd name="connsiteY16" fmla="*/ 11024 h 487724"/>
                  <a:gd name="connsiteX17" fmla="*/ 128839 w 128838"/>
                  <a:gd name="connsiteY17" fmla="*/ 38204 h 487724"/>
                  <a:gd name="connsiteX18" fmla="*/ 117801 w 128838"/>
                  <a:gd name="connsiteY18" fmla="*/ 65385 h 487724"/>
                  <a:gd name="connsiteX19" fmla="*/ 90587 w 128838"/>
                  <a:gd name="connsiteY19" fmla="*/ 76409 h 487724"/>
                  <a:gd name="connsiteX20" fmla="*/ 63373 w 128838"/>
                  <a:gd name="connsiteY20" fmla="*/ 65385 h 48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38" h="487724">
                    <a:moveTo>
                      <a:pt x="0" y="479266"/>
                    </a:moveTo>
                    <a:lnTo>
                      <a:pt x="0" y="427472"/>
                    </a:lnTo>
                    <a:cubicBezTo>
                      <a:pt x="4568" y="429943"/>
                      <a:pt x="9801" y="431843"/>
                      <a:pt x="15700" y="433269"/>
                    </a:cubicBezTo>
                    <a:cubicBezTo>
                      <a:pt x="21600" y="434694"/>
                      <a:pt x="27024" y="435360"/>
                      <a:pt x="31972" y="435360"/>
                    </a:cubicBezTo>
                    <a:cubicBezTo>
                      <a:pt x="44532" y="435360"/>
                      <a:pt x="52430" y="430893"/>
                      <a:pt x="55570" y="422055"/>
                    </a:cubicBezTo>
                    <a:cubicBezTo>
                      <a:pt x="58710" y="413121"/>
                      <a:pt x="60328" y="401052"/>
                      <a:pt x="60328" y="385656"/>
                    </a:cubicBezTo>
                    <a:lnTo>
                      <a:pt x="60328" y="114043"/>
                    </a:lnTo>
                    <a:lnTo>
                      <a:pt x="120084" y="114043"/>
                    </a:lnTo>
                    <a:lnTo>
                      <a:pt x="120084" y="385656"/>
                    </a:lnTo>
                    <a:cubicBezTo>
                      <a:pt x="120084" y="411126"/>
                      <a:pt x="115327" y="434504"/>
                      <a:pt x="105907" y="455792"/>
                    </a:cubicBezTo>
                    <a:cubicBezTo>
                      <a:pt x="96486" y="477081"/>
                      <a:pt x="74791" y="487725"/>
                      <a:pt x="40916" y="487725"/>
                    </a:cubicBezTo>
                    <a:cubicBezTo>
                      <a:pt x="25501" y="487629"/>
                      <a:pt x="11894" y="484874"/>
                      <a:pt x="0" y="479266"/>
                    </a:cubicBezTo>
                    <a:close/>
                    <a:moveTo>
                      <a:pt x="63373" y="65385"/>
                    </a:moveTo>
                    <a:cubicBezTo>
                      <a:pt x="56046" y="58067"/>
                      <a:pt x="52335" y="49039"/>
                      <a:pt x="52335" y="38204"/>
                    </a:cubicBezTo>
                    <a:cubicBezTo>
                      <a:pt x="52335" y="27370"/>
                      <a:pt x="56046" y="18342"/>
                      <a:pt x="63373" y="11024"/>
                    </a:cubicBezTo>
                    <a:cubicBezTo>
                      <a:pt x="70699" y="3706"/>
                      <a:pt x="79834" y="0"/>
                      <a:pt x="90587" y="0"/>
                    </a:cubicBezTo>
                    <a:cubicBezTo>
                      <a:pt x="101339" y="0"/>
                      <a:pt x="110474" y="3706"/>
                      <a:pt x="117801" y="11024"/>
                    </a:cubicBezTo>
                    <a:cubicBezTo>
                      <a:pt x="125128" y="18342"/>
                      <a:pt x="128839" y="27465"/>
                      <a:pt x="128839" y="38204"/>
                    </a:cubicBezTo>
                    <a:cubicBezTo>
                      <a:pt x="128839" y="49039"/>
                      <a:pt x="125128" y="58067"/>
                      <a:pt x="117801" y="65385"/>
                    </a:cubicBezTo>
                    <a:cubicBezTo>
                      <a:pt x="110474" y="72703"/>
                      <a:pt x="101339" y="76409"/>
                      <a:pt x="90587" y="76409"/>
                    </a:cubicBezTo>
                    <a:cubicBezTo>
                      <a:pt x="79834" y="76409"/>
                      <a:pt x="70699" y="72703"/>
                      <a:pt x="63373" y="65385"/>
                    </a:cubicBezTo>
                    <a:close/>
                  </a:path>
                </a:pathLst>
              </a:custGeom>
              <a:grpFill/>
              <a:ln w="9515" cap="flat">
                <a:noFill/>
                <a:prstDash val="solid"/>
                <a:miter/>
              </a:ln>
            </p:spPr>
            <p:txBody>
              <a:bodyPr rtlCol="0" anchor="ctr"/>
              <a:lstStyle/>
              <a:p>
                <a:endParaRPr lang="nb-NO"/>
              </a:p>
            </p:txBody>
          </p:sp>
          <p:sp>
            <p:nvSpPr>
              <p:cNvPr id="43" name="Grafikk 8">
                <a:extLst>
                  <a:ext uri="{FF2B5EF4-FFF2-40B4-BE49-F238E27FC236}">
                    <a16:creationId xmlns:a16="http://schemas.microsoft.com/office/drawing/2014/main" id="{D660E38D-3921-7D47-B476-A44CBAA98BC3}"/>
                  </a:ext>
                </a:extLst>
              </p:cNvPr>
              <p:cNvSpPr/>
              <p:nvPr/>
            </p:nvSpPr>
            <p:spPr>
              <a:xfrm>
                <a:off x="4817438" y="4479360"/>
                <a:ext cx="267192" cy="276364"/>
              </a:xfrm>
              <a:custGeom>
                <a:avLst/>
                <a:gdLst>
                  <a:gd name="connsiteX0" fmla="*/ 63658 w 267192"/>
                  <a:gd name="connsiteY0" fmla="*/ 259068 h 276364"/>
                  <a:gd name="connsiteX1" fmla="*/ 16747 w 267192"/>
                  <a:gd name="connsiteY1" fmla="*/ 210410 h 276364"/>
                  <a:gd name="connsiteX2" fmla="*/ 0 w 267192"/>
                  <a:gd name="connsiteY2" fmla="*/ 138182 h 276364"/>
                  <a:gd name="connsiteX3" fmla="*/ 16747 w 267192"/>
                  <a:gd name="connsiteY3" fmla="*/ 65955 h 276364"/>
                  <a:gd name="connsiteX4" fmla="*/ 63658 w 267192"/>
                  <a:gd name="connsiteY4" fmla="*/ 17297 h 276364"/>
                  <a:gd name="connsiteX5" fmla="*/ 133596 w 267192"/>
                  <a:gd name="connsiteY5" fmla="*/ 0 h 276364"/>
                  <a:gd name="connsiteX6" fmla="*/ 203249 w 267192"/>
                  <a:gd name="connsiteY6" fmla="*/ 17297 h 276364"/>
                  <a:gd name="connsiteX7" fmla="*/ 250445 w 267192"/>
                  <a:gd name="connsiteY7" fmla="*/ 65955 h 276364"/>
                  <a:gd name="connsiteX8" fmla="*/ 267193 w 267192"/>
                  <a:gd name="connsiteY8" fmla="*/ 138182 h 276364"/>
                  <a:gd name="connsiteX9" fmla="*/ 250445 w 267192"/>
                  <a:gd name="connsiteY9" fmla="*/ 210410 h 276364"/>
                  <a:gd name="connsiteX10" fmla="*/ 203249 w 267192"/>
                  <a:gd name="connsiteY10" fmla="*/ 259068 h 276364"/>
                  <a:gd name="connsiteX11" fmla="*/ 133596 w 267192"/>
                  <a:gd name="connsiteY11" fmla="*/ 276365 h 276364"/>
                  <a:gd name="connsiteX12" fmla="*/ 63658 w 267192"/>
                  <a:gd name="connsiteY12" fmla="*/ 259068 h 276364"/>
                  <a:gd name="connsiteX13" fmla="*/ 185265 w 267192"/>
                  <a:gd name="connsiteY13" fmla="*/ 200431 h 276364"/>
                  <a:gd name="connsiteX14" fmla="*/ 204962 w 267192"/>
                  <a:gd name="connsiteY14" fmla="*/ 138182 h 276364"/>
                  <a:gd name="connsiteX15" fmla="*/ 185265 w 267192"/>
                  <a:gd name="connsiteY15" fmla="*/ 75934 h 276364"/>
                  <a:gd name="connsiteX16" fmla="*/ 133691 w 267192"/>
                  <a:gd name="connsiteY16" fmla="*/ 52365 h 276364"/>
                  <a:gd name="connsiteX17" fmla="*/ 81833 w 267192"/>
                  <a:gd name="connsiteY17" fmla="*/ 75934 h 276364"/>
                  <a:gd name="connsiteX18" fmla="*/ 62421 w 267192"/>
                  <a:gd name="connsiteY18" fmla="*/ 138182 h 276364"/>
                  <a:gd name="connsiteX19" fmla="*/ 81833 w 267192"/>
                  <a:gd name="connsiteY19" fmla="*/ 200431 h 276364"/>
                  <a:gd name="connsiteX20" fmla="*/ 133691 w 267192"/>
                  <a:gd name="connsiteY20" fmla="*/ 224000 h 276364"/>
                  <a:gd name="connsiteX21" fmla="*/ 185265 w 267192"/>
                  <a:gd name="connsiteY21" fmla="*/ 200431 h 2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192" h="276364">
                    <a:moveTo>
                      <a:pt x="63658" y="259068"/>
                    </a:moveTo>
                    <a:cubicBezTo>
                      <a:pt x="43580" y="247569"/>
                      <a:pt x="27975" y="231317"/>
                      <a:pt x="16747" y="210410"/>
                    </a:cubicBezTo>
                    <a:cubicBezTo>
                      <a:pt x="5519" y="189502"/>
                      <a:pt x="0" y="165363"/>
                      <a:pt x="0" y="138182"/>
                    </a:cubicBezTo>
                    <a:cubicBezTo>
                      <a:pt x="0" y="111002"/>
                      <a:pt x="5614" y="86863"/>
                      <a:pt x="16747" y="65955"/>
                    </a:cubicBezTo>
                    <a:cubicBezTo>
                      <a:pt x="27880" y="45047"/>
                      <a:pt x="43580" y="28796"/>
                      <a:pt x="63658" y="17297"/>
                    </a:cubicBezTo>
                    <a:cubicBezTo>
                      <a:pt x="83735" y="5797"/>
                      <a:pt x="107048" y="0"/>
                      <a:pt x="133596" y="0"/>
                    </a:cubicBezTo>
                    <a:cubicBezTo>
                      <a:pt x="159763" y="0"/>
                      <a:pt x="182981" y="5797"/>
                      <a:pt x="203249" y="17297"/>
                    </a:cubicBezTo>
                    <a:cubicBezTo>
                      <a:pt x="223517" y="28796"/>
                      <a:pt x="239217" y="45047"/>
                      <a:pt x="250445" y="65955"/>
                    </a:cubicBezTo>
                    <a:cubicBezTo>
                      <a:pt x="261578" y="86863"/>
                      <a:pt x="267193" y="111002"/>
                      <a:pt x="267193" y="138182"/>
                    </a:cubicBezTo>
                    <a:cubicBezTo>
                      <a:pt x="267193" y="165363"/>
                      <a:pt x="261578" y="189502"/>
                      <a:pt x="250445" y="210410"/>
                    </a:cubicBezTo>
                    <a:cubicBezTo>
                      <a:pt x="239312" y="231317"/>
                      <a:pt x="223517" y="247569"/>
                      <a:pt x="203249" y="259068"/>
                    </a:cubicBezTo>
                    <a:cubicBezTo>
                      <a:pt x="182981" y="270567"/>
                      <a:pt x="159763" y="276365"/>
                      <a:pt x="133596" y="276365"/>
                    </a:cubicBezTo>
                    <a:cubicBezTo>
                      <a:pt x="107048" y="276365"/>
                      <a:pt x="83735" y="270567"/>
                      <a:pt x="63658" y="259068"/>
                    </a:cubicBezTo>
                    <a:close/>
                    <a:moveTo>
                      <a:pt x="185265" y="200431"/>
                    </a:moveTo>
                    <a:cubicBezTo>
                      <a:pt x="198396" y="184750"/>
                      <a:pt x="204962" y="164032"/>
                      <a:pt x="204962" y="138182"/>
                    </a:cubicBezTo>
                    <a:cubicBezTo>
                      <a:pt x="204962" y="112333"/>
                      <a:pt x="198396" y="91615"/>
                      <a:pt x="185265" y="75934"/>
                    </a:cubicBezTo>
                    <a:cubicBezTo>
                      <a:pt x="172134" y="60253"/>
                      <a:pt x="155006" y="52365"/>
                      <a:pt x="133691" y="52365"/>
                    </a:cubicBezTo>
                    <a:cubicBezTo>
                      <a:pt x="111996" y="52365"/>
                      <a:pt x="94773" y="60253"/>
                      <a:pt x="81833" y="75934"/>
                    </a:cubicBezTo>
                    <a:cubicBezTo>
                      <a:pt x="68891" y="91615"/>
                      <a:pt x="62421" y="112428"/>
                      <a:pt x="62421" y="138182"/>
                    </a:cubicBezTo>
                    <a:cubicBezTo>
                      <a:pt x="62421" y="164032"/>
                      <a:pt x="68891" y="184750"/>
                      <a:pt x="81833" y="200431"/>
                    </a:cubicBezTo>
                    <a:cubicBezTo>
                      <a:pt x="94773" y="216112"/>
                      <a:pt x="111996" y="224000"/>
                      <a:pt x="133691" y="224000"/>
                    </a:cubicBezTo>
                    <a:cubicBezTo>
                      <a:pt x="154911" y="224000"/>
                      <a:pt x="172134" y="216207"/>
                      <a:pt x="185265" y="200431"/>
                    </a:cubicBezTo>
                    <a:close/>
                  </a:path>
                </a:pathLst>
              </a:custGeom>
              <a:grpFill/>
              <a:ln w="9515" cap="flat">
                <a:noFill/>
                <a:prstDash val="solid"/>
                <a:miter/>
              </a:ln>
            </p:spPr>
            <p:txBody>
              <a:bodyPr rtlCol="0" anchor="ctr"/>
              <a:lstStyle/>
              <a:p>
                <a:endParaRPr lang="nb-NO"/>
              </a:p>
            </p:txBody>
          </p:sp>
          <p:sp>
            <p:nvSpPr>
              <p:cNvPr id="44" name="Grafikk 8">
                <a:extLst>
                  <a:ext uri="{FF2B5EF4-FFF2-40B4-BE49-F238E27FC236}">
                    <a16:creationId xmlns:a16="http://schemas.microsoft.com/office/drawing/2014/main" id="{9B5C1B89-D324-8B4F-88C9-B18BCC8D0DF7}"/>
                  </a:ext>
                </a:extLst>
              </p:cNvPr>
              <p:cNvSpPr/>
              <p:nvPr/>
            </p:nvSpPr>
            <p:spPr>
              <a:xfrm>
                <a:off x="5129257" y="4479549"/>
                <a:ext cx="233127" cy="268857"/>
              </a:xfrm>
              <a:custGeom>
                <a:avLst/>
                <a:gdLst>
                  <a:gd name="connsiteX0" fmla="*/ 205628 w 233127"/>
                  <a:gd name="connsiteY0" fmla="*/ 20244 h 268857"/>
                  <a:gd name="connsiteX1" fmla="*/ 228655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5" y="49135"/>
                      <a:pt x="228655"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6"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4" y="1"/>
                      <a:pt x="148821" y="1"/>
                    </a:cubicBezTo>
                    <a:cubicBezTo>
                      <a:pt x="174227" y="-94"/>
                      <a:pt x="193163" y="6653"/>
                      <a:pt x="205628" y="20244"/>
                    </a:cubicBezTo>
                    <a:close/>
                  </a:path>
                </a:pathLst>
              </a:custGeom>
              <a:grpFill/>
              <a:ln w="9515" cap="flat">
                <a:noFill/>
                <a:prstDash val="solid"/>
                <a:miter/>
              </a:ln>
            </p:spPr>
            <p:txBody>
              <a:bodyPr rtlCol="0" anchor="ctr"/>
              <a:lstStyle/>
              <a:p>
                <a:endParaRPr lang="nb-NO"/>
              </a:p>
            </p:txBody>
          </p:sp>
          <p:sp>
            <p:nvSpPr>
              <p:cNvPr id="45" name="Grafikk 8">
                <a:extLst>
                  <a:ext uri="{FF2B5EF4-FFF2-40B4-BE49-F238E27FC236}">
                    <a16:creationId xmlns:a16="http://schemas.microsoft.com/office/drawing/2014/main" id="{6625366B-6F68-2944-A715-36F274FA3113}"/>
                  </a:ext>
                </a:extLst>
              </p:cNvPr>
              <p:cNvSpPr/>
              <p:nvPr/>
            </p:nvSpPr>
            <p:spPr>
              <a:xfrm>
                <a:off x="5401409"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1 w 234448"/>
                  <a:gd name="connsiteY24" fmla="*/ 57212 h 276086"/>
                  <a:gd name="connsiteX25" fmla="*/ 65169 w 234448"/>
                  <a:gd name="connsiteY25" fmla="*/ 80495 h 276086"/>
                  <a:gd name="connsiteX26" fmla="*/ 80869 w 234448"/>
                  <a:gd name="connsiteY26" fmla="*/ 102449 h 276086"/>
                  <a:gd name="connsiteX27" fmla="*/ 130160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5"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59" y="10169"/>
                    </a:cubicBezTo>
                    <a:cubicBezTo>
                      <a:pt x="190297" y="16916"/>
                      <a:pt x="203523" y="26610"/>
                      <a:pt x="213229" y="39250"/>
                    </a:cubicBezTo>
                    <a:cubicBezTo>
                      <a:pt x="222840" y="51795"/>
                      <a:pt x="227597" y="66240"/>
                      <a:pt x="227597" y="82681"/>
                    </a:cubicBezTo>
                    <a:cubicBezTo>
                      <a:pt x="227597" y="87908"/>
                      <a:pt x="227122"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1" y="57212"/>
                    </a:cubicBezTo>
                    <a:cubicBezTo>
                      <a:pt x="69832" y="63294"/>
                      <a:pt x="65169" y="71087"/>
                      <a:pt x="65169" y="80495"/>
                    </a:cubicBezTo>
                    <a:cubicBezTo>
                      <a:pt x="65169" y="90664"/>
                      <a:pt x="70403" y="97982"/>
                      <a:pt x="80869" y="102449"/>
                    </a:cubicBezTo>
                    <a:cubicBezTo>
                      <a:pt x="91337" y="107011"/>
                      <a:pt x="107798" y="111192"/>
                      <a:pt x="130160" y="114994"/>
                    </a:cubicBezTo>
                    <a:cubicBezTo>
                      <a:pt x="152521" y="119555"/>
                      <a:pt x="170505" y="124022"/>
                      <a:pt x="184112" y="128299"/>
                    </a:cubicBezTo>
                    <a:cubicBezTo>
                      <a:pt x="197719" y="132670"/>
                      <a:pt x="209518" y="139988"/>
                      <a:pt x="219509" y="150252"/>
                    </a:cubicBezTo>
                    <a:cubicBezTo>
                      <a:pt x="229501" y="160516"/>
                      <a:pt x="234448" y="174581"/>
                      <a:pt x="234448" y="192353"/>
                    </a:cubicBezTo>
                    <a:cubicBezTo>
                      <a:pt x="234448" y="218488"/>
                      <a:pt x="223791" y="239015"/>
                      <a:pt x="202477" y="253841"/>
                    </a:cubicBezTo>
                    <a:cubicBezTo>
                      <a:pt x="181162" y="268667"/>
                      <a:pt x="153187" y="276080"/>
                      <a:pt x="118646" y="276080"/>
                    </a:cubicBezTo>
                    <a:cubicBezTo>
                      <a:pt x="81250" y="276365"/>
                      <a:pt x="51658" y="267336"/>
                      <a:pt x="29867" y="249374"/>
                    </a:cubicBezTo>
                    <a:close/>
                  </a:path>
                </a:pathLst>
              </a:custGeom>
              <a:grpFill/>
              <a:ln w="9515" cap="flat">
                <a:noFill/>
                <a:prstDash val="solid"/>
                <a:miter/>
              </a:ln>
            </p:spPr>
            <p:txBody>
              <a:bodyPr rtlCol="0" anchor="ctr"/>
              <a:lstStyle/>
              <a:p>
                <a:endParaRPr lang="nb-NO"/>
              </a:p>
            </p:txBody>
          </p:sp>
          <p:sp>
            <p:nvSpPr>
              <p:cNvPr id="46" name="Grafikk 8">
                <a:extLst>
                  <a:ext uri="{FF2B5EF4-FFF2-40B4-BE49-F238E27FC236}">
                    <a16:creationId xmlns:a16="http://schemas.microsoft.com/office/drawing/2014/main" id="{EB7770CF-9D8E-EA47-BCFE-9C9466B16BAF}"/>
                  </a:ext>
                </a:extLst>
              </p:cNvPr>
              <p:cNvSpPr/>
              <p:nvPr/>
            </p:nvSpPr>
            <p:spPr>
              <a:xfrm>
                <a:off x="5664415"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60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69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0"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20"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60" y="10169"/>
                    </a:cubicBezTo>
                    <a:cubicBezTo>
                      <a:pt x="190297" y="16916"/>
                      <a:pt x="203523" y="26610"/>
                      <a:pt x="213229" y="39250"/>
                    </a:cubicBezTo>
                    <a:cubicBezTo>
                      <a:pt x="222839" y="51795"/>
                      <a:pt x="227597" y="66240"/>
                      <a:pt x="227597" y="82681"/>
                    </a:cubicBezTo>
                    <a:cubicBezTo>
                      <a:pt x="227597" y="87908"/>
                      <a:pt x="227121"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69" y="102449"/>
                    </a:cubicBezTo>
                    <a:cubicBezTo>
                      <a:pt x="91337" y="107011"/>
                      <a:pt x="107798" y="111192"/>
                      <a:pt x="130159" y="114994"/>
                    </a:cubicBezTo>
                    <a:cubicBezTo>
                      <a:pt x="152521" y="119555"/>
                      <a:pt x="170504"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250" y="276365"/>
                      <a:pt x="51657" y="267336"/>
                      <a:pt x="29867" y="249374"/>
                    </a:cubicBezTo>
                    <a:close/>
                  </a:path>
                </a:pathLst>
              </a:custGeom>
              <a:grpFill/>
              <a:ln w="9515" cap="flat">
                <a:noFill/>
                <a:prstDash val="solid"/>
                <a:miter/>
              </a:ln>
            </p:spPr>
            <p:txBody>
              <a:bodyPr rtlCol="0" anchor="ctr"/>
              <a:lstStyle/>
              <a:p>
                <a:endParaRPr lang="nb-NO"/>
              </a:p>
            </p:txBody>
          </p:sp>
          <p:sp>
            <p:nvSpPr>
              <p:cNvPr id="47" name="Grafikk 8">
                <a:extLst>
                  <a:ext uri="{FF2B5EF4-FFF2-40B4-BE49-F238E27FC236}">
                    <a16:creationId xmlns:a16="http://schemas.microsoft.com/office/drawing/2014/main" id="{F130954C-49BD-3047-A647-97407EA21BE0}"/>
                  </a:ext>
                </a:extLst>
              </p:cNvPr>
              <p:cNvSpPr/>
              <p:nvPr/>
            </p:nvSpPr>
            <p:spPr>
              <a:xfrm>
                <a:off x="5927695" y="4479550"/>
                <a:ext cx="239407" cy="276175"/>
              </a:xfrm>
              <a:custGeom>
                <a:avLst/>
                <a:gdLst>
                  <a:gd name="connsiteX0" fmla="*/ 209815 w 239407"/>
                  <a:gd name="connsiteY0" fmla="*/ 32028 h 276175"/>
                  <a:gd name="connsiteX1" fmla="*/ 239408 w 239407"/>
                  <a:gd name="connsiteY1" fmla="*/ 120221 h 276175"/>
                  <a:gd name="connsiteX2" fmla="*/ 239408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60 w 239407"/>
                  <a:gd name="connsiteY7" fmla="*/ 254412 h 276175"/>
                  <a:gd name="connsiteX8" fmla="*/ 0 w 239407"/>
                  <a:gd name="connsiteY8" fmla="*/ 198151 h 276175"/>
                  <a:gd name="connsiteX9" fmla="*/ 32257 w 239407"/>
                  <a:gd name="connsiteY9" fmla="*/ 135902 h 276175"/>
                  <a:gd name="connsiteX10" fmla="*/ 119990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2 w 239407"/>
                  <a:gd name="connsiteY20" fmla="*/ 1 h 276175"/>
                  <a:gd name="connsiteX21" fmla="*/ 209815 w 239407"/>
                  <a:gd name="connsiteY21" fmla="*/ 32028 h 276175"/>
                  <a:gd name="connsiteX22" fmla="*/ 152723 w 239407"/>
                  <a:gd name="connsiteY22" fmla="*/ 211551 h 276175"/>
                  <a:gd name="connsiteX23" fmla="*/ 181840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2 w 239407"/>
                  <a:gd name="connsiteY27" fmla="*/ 220484 h 276175"/>
                  <a:gd name="connsiteX28" fmla="*/ 102196 w 239407"/>
                  <a:gd name="connsiteY28" fmla="*/ 228562 h 276175"/>
                  <a:gd name="connsiteX29" fmla="*/ 152723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8" y="82872"/>
                      <a:pt x="239408" y="120221"/>
                    </a:cubicBezTo>
                    <a:lnTo>
                      <a:pt x="239408" y="268857"/>
                    </a:lnTo>
                    <a:lnTo>
                      <a:pt x="184409" y="268857"/>
                    </a:lnTo>
                    <a:lnTo>
                      <a:pt x="184409" y="223335"/>
                    </a:lnTo>
                    <a:cubicBezTo>
                      <a:pt x="174608" y="240442"/>
                      <a:pt x="161762" y="253462"/>
                      <a:pt x="145871" y="262585"/>
                    </a:cubicBezTo>
                    <a:cubicBezTo>
                      <a:pt x="129981" y="271613"/>
                      <a:pt x="111330" y="276175"/>
                      <a:pt x="90111" y="276175"/>
                    </a:cubicBezTo>
                    <a:cubicBezTo>
                      <a:pt x="62516" y="276175"/>
                      <a:pt x="40631" y="268952"/>
                      <a:pt x="24360" y="254412"/>
                    </a:cubicBezTo>
                    <a:cubicBezTo>
                      <a:pt x="8088" y="239966"/>
                      <a:pt x="0" y="221149"/>
                      <a:pt x="0" y="198151"/>
                    </a:cubicBezTo>
                    <a:cubicBezTo>
                      <a:pt x="0" y="171636"/>
                      <a:pt x="10752" y="150918"/>
                      <a:pt x="32257" y="135902"/>
                    </a:cubicBezTo>
                    <a:cubicBezTo>
                      <a:pt x="53762" y="120886"/>
                      <a:pt x="82975" y="113378"/>
                      <a:pt x="119990" y="113378"/>
                    </a:cubicBezTo>
                    <a:cubicBezTo>
                      <a:pt x="139877" y="113378"/>
                      <a:pt x="159764" y="115659"/>
                      <a:pt x="179746" y="120221"/>
                    </a:cubicBezTo>
                    <a:cubicBezTo>
                      <a:pt x="179746" y="74509"/>
                      <a:pt x="161096" y="51700"/>
                      <a:pt x="123700" y="51700"/>
                    </a:cubicBezTo>
                    <a:cubicBezTo>
                      <a:pt x="109713" y="51700"/>
                      <a:pt x="98675" y="54646"/>
                      <a:pt x="90396" y="60634"/>
                    </a:cubicBezTo>
                    <a:cubicBezTo>
                      <a:pt x="82213" y="66526"/>
                      <a:pt x="78122" y="75079"/>
                      <a:pt x="78122" y="86293"/>
                    </a:cubicBezTo>
                    <a:cubicBezTo>
                      <a:pt x="78122" y="90855"/>
                      <a:pt x="78502" y="94276"/>
                      <a:pt x="79168" y="96747"/>
                    </a:cubicBezTo>
                    <a:lnTo>
                      <a:pt x="18936" y="96747"/>
                    </a:lnTo>
                    <a:cubicBezTo>
                      <a:pt x="17509" y="90855"/>
                      <a:pt x="16842" y="84583"/>
                      <a:pt x="16842" y="77930"/>
                    </a:cubicBezTo>
                    <a:cubicBezTo>
                      <a:pt x="16842" y="62629"/>
                      <a:pt x="21600" y="48944"/>
                      <a:pt x="31020" y="37160"/>
                    </a:cubicBezTo>
                    <a:cubicBezTo>
                      <a:pt x="40440" y="25375"/>
                      <a:pt x="53287" y="16157"/>
                      <a:pt x="69558" y="9694"/>
                    </a:cubicBezTo>
                    <a:cubicBezTo>
                      <a:pt x="85829" y="3232"/>
                      <a:pt x="104004" y="1"/>
                      <a:pt x="124272" y="1"/>
                    </a:cubicBezTo>
                    <a:cubicBezTo>
                      <a:pt x="161477" y="-94"/>
                      <a:pt x="190023" y="10550"/>
                      <a:pt x="209815" y="32028"/>
                    </a:cubicBezTo>
                    <a:close/>
                    <a:moveTo>
                      <a:pt x="152723" y="211551"/>
                    </a:moveTo>
                    <a:cubicBezTo>
                      <a:pt x="167186" y="200241"/>
                      <a:pt x="176892" y="184941"/>
                      <a:pt x="181840" y="165743"/>
                    </a:cubicBezTo>
                    <a:cubicBezTo>
                      <a:pt x="164046" y="159851"/>
                      <a:pt x="145015" y="156810"/>
                      <a:pt x="124747" y="156810"/>
                    </a:cubicBezTo>
                    <a:cubicBezTo>
                      <a:pt x="103813" y="156810"/>
                      <a:pt x="87923" y="160421"/>
                      <a:pt x="77075" y="167549"/>
                    </a:cubicBezTo>
                    <a:cubicBezTo>
                      <a:pt x="66227" y="174677"/>
                      <a:pt x="60804" y="184370"/>
                      <a:pt x="60804" y="196630"/>
                    </a:cubicBezTo>
                    <a:cubicBezTo>
                      <a:pt x="60804" y="207084"/>
                      <a:pt x="64515" y="215067"/>
                      <a:pt x="71842" y="220484"/>
                    </a:cubicBezTo>
                    <a:cubicBezTo>
                      <a:pt x="79168" y="225901"/>
                      <a:pt x="89350" y="228562"/>
                      <a:pt x="102196" y="228562"/>
                    </a:cubicBezTo>
                    <a:cubicBezTo>
                      <a:pt x="121321" y="228562"/>
                      <a:pt x="138164" y="222860"/>
                      <a:pt x="152723" y="211551"/>
                    </a:cubicBezTo>
                    <a:close/>
                  </a:path>
                </a:pathLst>
              </a:custGeom>
              <a:grpFill/>
              <a:ln w="9515" cap="flat">
                <a:noFill/>
                <a:prstDash val="solid"/>
                <a:miter/>
              </a:ln>
            </p:spPr>
            <p:txBody>
              <a:bodyPr rtlCol="0" anchor="ctr"/>
              <a:lstStyle/>
              <a:p>
                <a:endParaRPr lang="nb-NO"/>
              </a:p>
            </p:txBody>
          </p:sp>
          <p:sp>
            <p:nvSpPr>
              <p:cNvPr id="48" name="Grafikk 8">
                <a:extLst>
                  <a:ext uri="{FF2B5EF4-FFF2-40B4-BE49-F238E27FC236}">
                    <a16:creationId xmlns:a16="http://schemas.microsoft.com/office/drawing/2014/main" id="{33C71DE3-4165-354F-908E-7C9E4682CC6B}"/>
                  </a:ext>
                </a:extLst>
              </p:cNvPr>
              <p:cNvSpPr/>
              <p:nvPr/>
            </p:nvSpPr>
            <p:spPr>
              <a:xfrm>
                <a:off x="6219438" y="4479455"/>
                <a:ext cx="387752" cy="268951"/>
              </a:xfrm>
              <a:custGeom>
                <a:avLst/>
                <a:gdLst>
                  <a:gd name="connsiteX0" fmla="*/ 366534 w 387752"/>
                  <a:gd name="connsiteY0" fmla="*/ 26895 h 268951"/>
                  <a:gd name="connsiteX1" fmla="*/ 387753 w 387752"/>
                  <a:gd name="connsiteY1" fmla="*/ 102544 h 268951"/>
                  <a:gd name="connsiteX2" fmla="*/ 387753 w 387752"/>
                  <a:gd name="connsiteY2" fmla="*/ 268952 h 268951"/>
                  <a:gd name="connsiteX3" fmla="*/ 327996 w 387752"/>
                  <a:gd name="connsiteY3" fmla="*/ 268952 h 268951"/>
                  <a:gd name="connsiteX4" fmla="*/ 327996 w 387752"/>
                  <a:gd name="connsiteY4" fmla="*/ 108816 h 268951"/>
                  <a:gd name="connsiteX5" fmla="*/ 317243 w 387752"/>
                  <a:gd name="connsiteY5" fmla="*/ 68046 h 268951"/>
                  <a:gd name="connsiteX6" fmla="*/ 285557 w 387752"/>
                  <a:gd name="connsiteY6" fmla="*/ 52840 h 268951"/>
                  <a:gd name="connsiteX7" fmla="*/ 241311 w 387752"/>
                  <a:gd name="connsiteY7" fmla="*/ 76884 h 268951"/>
                  <a:gd name="connsiteX8" fmla="*/ 224278 w 387752"/>
                  <a:gd name="connsiteY8" fmla="*/ 140748 h 268951"/>
                  <a:gd name="connsiteX9" fmla="*/ 224278 w 387752"/>
                  <a:gd name="connsiteY9" fmla="*/ 268952 h 268951"/>
                  <a:gd name="connsiteX10" fmla="*/ 164521 w 387752"/>
                  <a:gd name="connsiteY10" fmla="*/ 268952 h 268951"/>
                  <a:gd name="connsiteX11" fmla="*/ 164521 w 387752"/>
                  <a:gd name="connsiteY11" fmla="*/ 108816 h 268951"/>
                  <a:gd name="connsiteX12" fmla="*/ 153484 w 387752"/>
                  <a:gd name="connsiteY12" fmla="*/ 67190 h 268951"/>
                  <a:gd name="connsiteX13" fmla="*/ 121512 w 387752"/>
                  <a:gd name="connsiteY13" fmla="*/ 51795 h 268951"/>
                  <a:gd name="connsiteX14" fmla="*/ 77265 w 387752"/>
                  <a:gd name="connsiteY14" fmla="*/ 76409 h 268951"/>
                  <a:gd name="connsiteX15" fmla="*/ 59756 w 387752"/>
                  <a:gd name="connsiteY15" fmla="*/ 141318 h 268951"/>
                  <a:gd name="connsiteX16" fmla="*/ 59756 w 387752"/>
                  <a:gd name="connsiteY16" fmla="*/ 268952 h 268951"/>
                  <a:gd name="connsiteX17" fmla="*/ 0 w 387752"/>
                  <a:gd name="connsiteY17" fmla="*/ 268952 h 268951"/>
                  <a:gd name="connsiteX18" fmla="*/ 0 w 387752"/>
                  <a:gd name="connsiteY18" fmla="*/ 7318 h 268951"/>
                  <a:gd name="connsiteX19" fmla="*/ 59756 w 387752"/>
                  <a:gd name="connsiteY19" fmla="*/ 7318 h 268951"/>
                  <a:gd name="connsiteX20" fmla="*/ 59756 w 387752"/>
                  <a:gd name="connsiteY20" fmla="*/ 53885 h 268951"/>
                  <a:gd name="connsiteX21" fmla="*/ 92014 w 387752"/>
                  <a:gd name="connsiteY21" fmla="*/ 14921 h 268951"/>
                  <a:gd name="connsiteX22" fmla="*/ 143112 w 387752"/>
                  <a:gd name="connsiteY22" fmla="*/ 0 h 268951"/>
                  <a:gd name="connsiteX23" fmla="*/ 191545 w 387752"/>
                  <a:gd name="connsiteY23" fmla="*/ 14921 h 268951"/>
                  <a:gd name="connsiteX24" fmla="*/ 220091 w 387752"/>
                  <a:gd name="connsiteY24" fmla="*/ 55501 h 268951"/>
                  <a:gd name="connsiteX25" fmla="*/ 253871 w 387752"/>
                  <a:gd name="connsiteY25" fmla="*/ 14730 h 268951"/>
                  <a:gd name="connsiteX26" fmla="*/ 305444 w 387752"/>
                  <a:gd name="connsiteY26" fmla="*/ 95 h 268951"/>
                  <a:gd name="connsiteX27" fmla="*/ 366534 w 387752"/>
                  <a:gd name="connsiteY27" fmla="*/ 26895 h 26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7752" h="268951">
                    <a:moveTo>
                      <a:pt x="366534" y="26895"/>
                    </a:moveTo>
                    <a:cubicBezTo>
                      <a:pt x="380712" y="44857"/>
                      <a:pt x="387753" y="70041"/>
                      <a:pt x="387753" y="102544"/>
                    </a:cubicBezTo>
                    <a:lnTo>
                      <a:pt x="387753" y="268952"/>
                    </a:lnTo>
                    <a:lnTo>
                      <a:pt x="327996" y="268952"/>
                    </a:lnTo>
                    <a:lnTo>
                      <a:pt x="327996" y="108816"/>
                    </a:lnTo>
                    <a:cubicBezTo>
                      <a:pt x="327996" y="91710"/>
                      <a:pt x="324380" y="78120"/>
                      <a:pt x="317243" y="68046"/>
                    </a:cubicBezTo>
                    <a:cubicBezTo>
                      <a:pt x="310107" y="57972"/>
                      <a:pt x="299545" y="52840"/>
                      <a:pt x="285557" y="52840"/>
                    </a:cubicBezTo>
                    <a:cubicBezTo>
                      <a:pt x="267383" y="52840"/>
                      <a:pt x="252634" y="60823"/>
                      <a:pt x="241311" y="76884"/>
                    </a:cubicBezTo>
                    <a:cubicBezTo>
                      <a:pt x="229987" y="92945"/>
                      <a:pt x="224278" y="114233"/>
                      <a:pt x="224278" y="140748"/>
                    </a:cubicBezTo>
                    <a:lnTo>
                      <a:pt x="224278" y="268952"/>
                    </a:lnTo>
                    <a:lnTo>
                      <a:pt x="164521" y="268952"/>
                    </a:lnTo>
                    <a:lnTo>
                      <a:pt x="164521" y="108816"/>
                    </a:lnTo>
                    <a:cubicBezTo>
                      <a:pt x="164521" y="91425"/>
                      <a:pt x="160811" y="77549"/>
                      <a:pt x="153484" y="67190"/>
                    </a:cubicBezTo>
                    <a:cubicBezTo>
                      <a:pt x="146157" y="56926"/>
                      <a:pt x="135499" y="51795"/>
                      <a:pt x="121512" y="51795"/>
                    </a:cubicBezTo>
                    <a:cubicBezTo>
                      <a:pt x="103718" y="51795"/>
                      <a:pt x="88969" y="59968"/>
                      <a:pt x="77265" y="76409"/>
                    </a:cubicBezTo>
                    <a:cubicBezTo>
                      <a:pt x="65561" y="92850"/>
                      <a:pt x="59756" y="114423"/>
                      <a:pt x="59756" y="141318"/>
                    </a:cubicBezTo>
                    <a:lnTo>
                      <a:pt x="59756" y="268952"/>
                    </a:lnTo>
                    <a:lnTo>
                      <a:pt x="0" y="268952"/>
                    </a:lnTo>
                    <a:lnTo>
                      <a:pt x="0" y="7318"/>
                    </a:lnTo>
                    <a:lnTo>
                      <a:pt x="59756" y="7318"/>
                    </a:lnTo>
                    <a:lnTo>
                      <a:pt x="59756" y="53885"/>
                    </a:lnTo>
                    <a:cubicBezTo>
                      <a:pt x="66703" y="37824"/>
                      <a:pt x="77456" y="24804"/>
                      <a:pt x="92014" y="14921"/>
                    </a:cubicBezTo>
                    <a:cubicBezTo>
                      <a:pt x="106477" y="4942"/>
                      <a:pt x="123510" y="0"/>
                      <a:pt x="143112" y="0"/>
                    </a:cubicBezTo>
                    <a:cubicBezTo>
                      <a:pt x="161952" y="0"/>
                      <a:pt x="178128" y="4942"/>
                      <a:pt x="191545" y="14921"/>
                    </a:cubicBezTo>
                    <a:cubicBezTo>
                      <a:pt x="204962" y="24899"/>
                      <a:pt x="214477" y="38394"/>
                      <a:pt x="220091" y="55501"/>
                    </a:cubicBezTo>
                    <a:cubicBezTo>
                      <a:pt x="227799" y="38109"/>
                      <a:pt x="239027" y="24424"/>
                      <a:pt x="253871" y="14730"/>
                    </a:cubicBezTo>
                    <a:cubicBezTo>
                      <a:pt x="268715" y="4942"/>
                      <a:pt x="285938" y="95"/>
                      <a:pt x="305444" y="95"/>
                    </a:cubicBezTo>
                    <a:cubicBezTo>
                      <a:pt x="332088" y="0"/>
                      <a:pt x="352355" y="8933"/>
                      <a:pt x="366534" y="26895"/>
                    </a:cubicBezTo>
                    <a:close/>
                  </a:path>
                </a:pathLst>
              </a:custGeom>
              <a:grpFill/>
              <a:ln w="9515" cap="flat">
                <a:noFill/>
                <a:prstDash val="solid"/>
                <a:miter/>
              </a:ln>
            </p:spPr>
            <p:txBody>
              <a:bodyPr rtlCol="0" anchor="ctr"/>
              <a:lstStyle/>
              <a:p>
                <a:endParaRPr lang="nb-NO"/>
              </a:p>
            </p:txBody>
          </p:sp>
          <p:sp>
            <p:nvSpPr>
              <p:cNvPr id="49" name="Grafikk 8">
                <a:extLst>
                  <a:ext uri="{FF2B5EF4-FFF2-40B4-BE49-F238E27FC236}">
                    <a16:creationId xmlns:a16="http://schemas.microsoft.com/office/drawing/2014/main" id="{42164A88-BAC1-4C44-B29F-5FB22576DCA1}"/>
                  </a:ext>
                </a:extLst>
              </p:cNvPr>
              <p:cNvSpPr/>
              <p:nvPr/>
            </p:nvSpPr>
            <p:spPr>
              <a:xfrm>
                <a:off x="6659525" y="4382043"/>
                <a:ext cx="268810" cy="373681"/>
              </a:xfrm>
              <a:custGeom>
                <a:avLst/>
                <a:gdLst>
                  <a:gd name="connsiteX0" fmla="*/ 211432 w 268810"/>
                  <a:gd name="connsiteY0" fmla="*/ 114613 h 373681"/>
                  <a:gd name="connsiteX1" fmla="*/ 253586 w 268810"/>
                  <a:gd name="connsiteY1" fmla="*/ 163272 h 373681"/>
                  <a:gd name="connsiteX2" fmla="*/ 268810 w 268810"/>
                  <a:gd name="connsiteY2" fmla="*/ 235499 h 373681"/>
                  <a:gd name="connsiteX3" fmla="*/ 253586 w 268810"/>
                  <a:gd name="connsiteY3" fmla="*/ 307726 h 373681"/>
                  <a:gd name="connsiteX4" fmla="*/ 211147 w 268810"/>
                  <a:gd name="connsiteY4" fmla="*/ 356385 h 373681"/>
                  <a:gd name="connsiteX5" fmla="*/ 149297 w 268810"/>
                  <a:gd name="connsiteY5" fmla="*/ 373681 h 373681"/>
                  <a:gd name="connsiteX6" fmla="*/ 97438 w 268810"/>
                  <a:gd name="connsiteY6" fmla="*/ 361137 h 373681"/>
                  <a:gd name="connsiteX7" fmla="*/ 59756 w 268810"/>
                  <a:gd name="connsiteY7" fmla="*/ 326068 h 373681"/>
                  <a:gd name="connsiteX8" fmla="*/ 59756 w 268810"/>
                  <a:gd name="connsiteY8" fmla="*/ 366364 h 373681"/>
                  <a:gd name="connsiteX9" fmla="*/ 0 w 268810"/>
                  <a:gd name="connsiteY9" fmla="*/ 366364 h 373681"/>
                  <a:gd name="connsiteX10" fmla="*/ 0 w 268810"/>
                  <a:gd name="connsiteY10" fmla="*/ 0 h 373681"/>
                  <a:gd name="connsiteX11" fmla="*/ 59756 w 268810"/>
                  <a:gd name="connsiteY11" fmla="*/ 0 h 373681"/>
                  <a:gd name="connsiteX12" fmla="*/ 59756 w 268810"/>
                  <a:gd name="connsiteY12" fmla="*/ 145500 h 373681"/>
                  <a:gd name="connsiteX13" fmla="*/ 97438 w 268810"/>
                  <a:gd name="connsiteY13" fmla="*/ 109957 h 373681"/>
                  <a:gd name="connsiteX14" fmla="*/ 149868 w 268810"/>
                  <a:gd name="connsiteY14" fmla="*/ 97412 h 373681"/>
                  <a:gd name="connsiteX15" fmla="*/ 211432 w 268810"/>
                  <a:gd name="connsiteY15" fmla="*/ 114613 h 373681"/>
                  <a:gd name="connsiteX16" fmla="*/ 186312 w 268810"/>
                  <a:gd name="connsiteY16" fmla="*/ 297748 h 373681"/>
                  <a:gd name="connsiteX17" fmla="*/ 206484 w 268810"/>
                  <a:gd name="connsiteY17" fmla="*/ 235499 h 373681"/>
                  <a:gd name="connsiteX18" fmla="*/ 186312 w 268810"/>
                  <a:gd name="connsiteY18" fmla="*/ 172965 h 373681"/>
                  <a:gd name="connsiteX19" fmla="*/ 133120 w 268810"/>
                  <a:gd name="connsiteY19" fmla="*/ 149682 h 373681"/>
                  <a:gd name="connsiteX20" fmla="*/ 79453 w 268810"/>
                  <a:gd name="connsiteY20" fmla="*/ 173251 h 373681"/>
                  <a:gd name="connsiteX21" fmla="*/ 59281 w 268810"/>
                  <a:gd name="connsiteY21" fmla="*/ 235499 h 373681"/>
                  <a:gd name="connsiteX22" fmla="*/ 79453 w 268810"/>
                  <a:gd name="connsiteY22" fmla="*/ 297748 h 373681"/>
                  <a:gd name="connsiteX23" fmla="*/ 132645 w 268810"/>
                  <a:gd name="connsiteY23" fmla="*/ 321317 h 373681"/>
                  <a:gd name="connsiteX24" fmla="*/ 186312 w 268810"/>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0" h="373681">
                    <a:moveTo>
                      <a:pt x="211432" y="114613"/>
                    </a:moveTo>
                    <a:cubicBezTo>
                      <a:pt x="229416" y="126113"/>
                      <a:pt x="243499" y="142364"/>
                      <a:pt x="253586" y="163272"/>
                    </a:cubicBezTo>
                    <a:cubicBezTo>
                      <a:pt x="263672" y="184180"/>
                      <a:pt x="268810" y="208319"/>
                      <a:pt x="268810" y="235499"/>
                    </a:cubicBezTo>
                    <a:cubicBezTo>
                      <a:pt x="268810" y="262679"/>
                      <a:pt x="263767" y="286818"/>
                      <a:pt x="253586" y="307726"/>
                    </a:cubicBezTo>
                    <a:cubicBezTo>
                      <a:pt x="243404" y="328634"/>
                      <a:pt x="229321" y="344886"/>
                      <a:pt x="211147" y="356385"/>
                    </a:cubicBezTo>
                    <a:cubicBezTo>
                      <a:pt x="192972" y="367884"/>
                      <a:pt x="172324" y="373681"/>
                      <a:pt x="149297" y="373681"/>
                    </a:cubicBezTo>
                    <a:cubicBezTo>
                      <a:pt x="130075" y="373681"/>
                      <a:pt x="112757" y="369500"/>
                      <a:pt x="97438" y="361137"/>
                    </a:cubicBezTo>
                    <a:cubicBezTo>
                      <a:pt x="82023" y="352773"/>
                      <a:pt x="69462" y="341084"/>
                      <a:pt x="59756" y="326068"/>
                    </a:cubicBezTo>
                    <a:lnTo>
                      <a:pt x="59756" y="366364"/>
                    </a:lnTo>
                    <a:lnTo>
                      <a:pt x="0" y="366364"/>
                    </a:lnTo>
                    <a:lnTo>
                      <a:pt x="0" y="0"/>
                    </a:lnTo>
                    <a:lnTo>
                      <a:pt x="59756" y="0"/>
                    </a:lnTo>
                    <a:lnTo>
                      <a:pt x="59756" y="145500"/>
                    </a:lnTo>
                    <a:cubicBezTo>
                      <a:pt x="69558" y="130104"/>
                      <a:pt x="82118" y="118320"/>
                      <a:pt x="97438" y="109957"/>
                    </a:cubicBezTo>
                    <a:cubicBezTo>
                      <a:pt x="112757" y="101593"/>
                      <a:pt x="130266" y="97412"/>
                      <a:pt x="149868" y="97412"/>
                    </a:cubicBezTo>
                    <a:cubicBezTo>
                      <a:pt x="172990" y="97412"/>
                      <a:pt x="193448" y="103114"/>
                      <a:pt x="211432" y="114613"/>
                    </a:cubicBezTo>
                    <a:close/>
                    <a:moveTo>
                      <a:pt x="186312" y="297748"/>
                    </a:moveTo>
                    <a:cubicBezTo>
                      <a:pt x="199728" y="282067"/>
                      <a:pt x="206484" y="261349"/>
                      <a:pt x="206484" y="235499"/>
                    </a:cubicBezTo>
                    <a:cubicBezTo>
                      <a:pt x="206484" y="209364"/>
                      <a:pt x="199728" y="188456"/>
                      <a:pt x="186312" y="172965"/>
                    </a:cubicBezTo>
                    <a:cubicBezTo>
                      <a:pt x="172895" y="157475"/>
                      <a:pt x="155101" y="149682"/>
                      <a:pt x="133120" y="149682"/>
                    </a:cubicBezTo>
                    <a:cubicBezTo>
                      <a:pt x="110759" y="149682"/>
                      <a:pt x="92870" y="157569"/>
                      <a:pt x="79453" y="173251"/>
                    </a:cubicBezTo>
                    <a:cubicBezTo>
                      <a:pt x="66037" y="188931"/>
                      <a:pt x="59281" y="209744"/>
                      <a:pt x="59281" y="235499"/>
                    </a:cubicBezTo>
                    <a:cubicBezTo>
                      <a:pt x="59281" y="261349"/>
                      <a:pt x="66037" y="282067"/>
                      <a:pt x="79453" y="297748"/>
                    </a:cubicBezTo>
                    <a:cubicBezTo>
                      <a:pt x="92870" y="313428"/>
                      <a:pt x="110664" y="321317"/>
                      <a:pt x="132645" y="321317"/>
                    </a:cubicBezTo>
                    <a:cubicBezTo>
                      <a:pt x="154911" y="321317"/>
                      <a:pt x="172895" y="313524"/>
                      <a:pt x="186312" y="297748"/>
                    </a:cubicBezTo>
                    <a:close/>
                  </a:path>
                </a:pathLst>
              </a:custGeom>
              <a:grpFill/>
              <a:ln w="9515" cap="flat">
                <a:noFill/>
                <a:prstDash val="solid"/>
                <a:miter/>
              </a:ln>
            </p:spPr>
            <p:txBody>
              <a:bodyPr rtlCol="0" anchor="ctr"/>
              <a:lstStyle/>
              <a:p>
                <a:endParaRPr lang="nb-NO"/>
              </a:p>
            </p:txBody>
          </p:sp>
          <p:sp>
            <p:nvSpPr>
              <p:cNvPr id="50" name="Grafikk 8">
                <a:extLst>
                  <a:ext uri="{FF2B5EF4-FFF2-40B4-BE49-F238E27FC236}">
                    <a16:creationId xmlns:a16="http://schemas.microsoft.com/office/drawing/2014/main" id="{2276BDDD-5BE2-EA4B-AED1-959E6E37F3C0}"/>
                  </a:ext>
                </a:extLst>
              </p:cNvPr>
              <p:cNvSpPr/>
              <p:nvPr/>
            </p:nvSpPr>
            <p:spPr>
              <a:xfrm>
                <a:off x="6959261" y="4479550"/>
                <a:ext cx="239407" cy="276175"/>
              </a:xfrm>
              <a:custGeom>
                <a:avLst/>
                <a:gdLst>
                  <a:gd name="connsiteX0" fmla="*/ 209815 w 239407"/>
                  <a:gd name="connsiteY0" fmla="*/ 32028 h 276175"/>
                  <a:gd name="connsiteX1" fmla="*/ 239407 w 239407"/>
                  <a:gd name="connsiteY1" fmla="*/ 120221 h 276175"/>
                  <a:gd name="connsiteX2" fmla="*/ 239407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59 w 239407"/>
                  <a:gd name="connsiteY7" fmla="*/ 254412 h 276175"/>
                  <a:gd name="connsiteX8" fmla="*/ 0 w 239407"/>
                  <a:gd name="connsiteY8" fmla="*/ 198151 h 276175"/>
                  <a:gd name="connsiteX9" fmla="*/ 32257 w 239407"/>
                  <a:gd name="connsiteY9" fmla="*/ 135902 h 276175"/>
                  <a:gd name="connsiteX10" fmla="*/ 119989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1 w 239407"/>
                  <a:gd name="connsiteY20" fmla="*/ 1 h 276175"/>
                  <a:gd name="connsiteX21" fmla="*/ 209815 w 239407"/>
                  <a:gd name="connsiteY21" fmla="*/ 32028 h 276175"/>
                  <a:gd name="connsiteX22" fmla="*/ 152722 w 239407"/>
                  <a:gd name="connsiteY22" fmla="*/ 211551 h 276175"/>
                  <a:gd name="connsiteX23" fmla="*/ 181839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1 w 239407"/>
                  <a:gd name="connsiteY27" fmla="*/ 220484 h 276175"/>
                  <a:gd name="connsiteX28" fmla="*/ 102195 w 239407"/>
                  <a:gd name="connsiteY28" fmla="*/ 228562 h 276175"/>
                  <a:gd name="connsiteX29" fmla="*/ 152722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7" y="82872"/>
                      <a:pt x="239407" y="120221"/>
                    </a:cubicBezTo>
                    <a:lnTo>
                      <a:pt x="239407" y="268857"/>
                    </a:lnTo>
                    <a:lnTo>
                      <a:pt x="184409" y="268857"/>
                    </a:lnTo>
                    <a:lnTo>
                      <a:pt x="184409" y="223335"/>
                    </a:lnTo>
                    <a:cubicBezTo>
                      <a:pt x="174608" y="240442"/>
                      <a:pt x="161762" y="253462"/>
                      <a:pt x="145871" y="262585"/>
                    </a:cubicBezTo>
                    <a:cubicBezTo>
                      <a:pt x="129980" y="271613"/>
                      <a:pt x="111330" y="276175"/>
                      <a:pt x="90111" y="276175"/>
                    </a:cubicBezTo>
                    <a:cubicBezTo>
                      <a:pt x="62516" y="276175"/>
                      <a:pt x="40631" y="268952"/>
                      <a:pt x="24359" y="254412"/>
                    </a:cubicBezTo>
                    <a:cubicBezTo>
                      <a:pt x="8088" y="239966"/>
                      <a:pt x="0" y="221149"/>
                      <a:pt x="0" y="198151"/>
                    </a:cubicBezTo>
                    <a:cubicBezTo>
                      <a:pt x="0" y="171636"/>
                      <a:pt x="10752" y="150918"/>
                      <a:pt x="32257" y="135902"/>
                    </a:cubicBezTo>
                    <a:cubicBezTo>
                      <a:pt x="53762" y="120886"/>
                      <a:pt x="82974" y="113378"/>
                      <a:pt x="119989" y="113378"/>
                    </a:cubicBezTo>
                    <a:cubicBezTo>
                      <a:pt x="139877" y="113378"/>
                      <a:pt x="159763" y="115659"/>
                      <a:pt x="179746" y="120221"/>
                    </a:cubicBezTo>
                    <a:cubicBezTo>
                      <a:pt x="179746" y="74509"/>
                      <a:pt x="161096" y="51700"/>
                      <a:pt x="123700" y="51700"/>
                    </a:cubicBezTo>
                    <a:cubicBezTo>
                      <a:pt x="109712" y="51700"/>
                      <a:pt x="98675" y="54646"/>
                      <a:pt x="90396" y="60634"/>
                    </a:cubicBezTo>
                    <a:cubicBezTo>
                      <a:pt x="82213" y="66526"/>
                      <a:pt x="78122" y="75079"/>
                      <a:pt x="78122" y="86293"/>
                    </a:cubicBezTo>
                    <a:cubicBezTo>
                      <a:pt x="78122" y="90855"/>
                      <a:pt x="78502" y="94276"/>
                      <a:pt x="79168" y="96747"/>
                    </a:cubicBezTo>
                    <a:lnTo>
                      <a:pt x="18936" y="96747"/>
                    </a:lnTo>
                    <a:cubicBezTo>
                      <a:pt x="17508" y="90855"/>
                      <a:pt x="16842" y="84583"/>
                      <a:pt x="16842" y="77930"/>
                    </a:cubicBezTo>
                    <a:cubicBezTo>
                      <a:pt x="16842" y="62629"/>
                      <a:pt x="21600" y="48944"/>
                      <a:pt x="31020" y="37160"/>
                    </a:cubicBezTo>
                    <a:cubicBezTo>
                      <a:pt x="40440" y="25375"/>
                      <a:pt x="53286" y="16157"/>
                      <a:pt x="69558" y="9694"/>
                    </a:cubicBezTo>
                    <a:cubicBezTo>
                      <a:pt x="85829" y="3232"/>
                      <a:pt x="104003" y="1"/>
                      <a:pt x="124271" y="1"/>
                    </a:cubicBezTo>
                    <a:cubicBezTo>
                      <a:pt x="161571" y="-94"/>
                      <a:pt x="190118" y="10550"/>
                      <a:pt x="209815" y="32028"/>
                    </a:cubicBezTo>
                    <a:close/>
                    <a:moveTo>
                      <a:pt x="152722" y="211551"/>
                    </a:moveTo>
                    <a:cubicBezTo>
                      <a:pt x="167186" y="200241"/>
                      <a:pt x="176891" y="184941"/>
                      <a:pt x="181839" y="165743"/>
                    </a:cubicBezTo>
                    <a:cubicBezTo>
                      <a:pt x="164046" y="159851"/>
                      <a:pt x="145015" y="156810"/>
                      <a:pt x="124747" y="156810"/>
                    </a:cubicBezTo>
                    <a:cubicBezTo>
                      <a:pt x="103813" y="156810"/>
                      <a:pt x="87922" y="160421"/>
                      <a:pt x="77075" y="167549"/>
                    </a:cubicBezTo>
                    <a:cubicBezTo>
                      <a:pt x="66227" y="174677"/>
                      <a:pt x="60804" y="184370"/>
                      <a:pt x="60804" y="196630"/>
                    </a:cubicBezTo>
                    <a:cubicBezTo>
                      <a:pt x="60804" y="207084"/>
                      <a:pt x="64514" y="215067"/>
                      <a:pt x="71841" y="220484"/>
                    </a:cubicBezTo>
                    <a:cubicBezTo>
                      <a:pt x="79168" y="225901"/>
                      <a:pt x="89350" y="228562"/>
                      <a:pt x="102195" y="228562"/>
                    </a:cubicBezTo>
                    <a:cubicBezTo>
                      <a:pt x="121417" y="228562"/>
                      <a:pt x="138259" y="222860"/>
                      <a:pt x="152722" y="211551"/>
                    </a:cubicBezTo>
                    <a:close/>
                  </a:path>
                </a:pathLst>
              </a:custGeom>
              <a:grpFill/>
              <a:ln w="9515" cap="flat">
                <a:noFill/>
                <a:prstDash val="solid"/>
                <a:miter/>
              </a:ln>
            </p:spPr>
            <p:txBody>
              <a:bodyPr rtlCol="0" anchor="ctr"/>
              <a:lstStyle/>
              <a:p>
                <a:endParaRPr lang="nb-NO"/>
              </a:p>
            </p:txBody>
          </p:sp>
          <p:sp>
            <p:nvSpPr>
              <p:cNvPr id="51" name="Grafikk 8">
                <a:extLst>
                  <a:ext uri="{FF2B5EF4-FFF2-40B4-BE49-F238E27FC236}">
                    <a16:creationId xmlns:a16="http://schemas.microsoft.com/office/drawing/2014/main" id="{616286CC-64C1-054B-8D27-CF062BBDAF78}"/>
                  </a:ext>
                </a:extLst>
              </p:cNvPr>
              <p:cNvSpPr/>
              <p:nvPr/>
            </p:nvSpPr>
            <p:spPr>
              <a:xfrm>
                <a:off x="7251098" y="4479549"/>
                <a:ext cx="233127" cy="268857"/>
              </a:xfrm>
              <a:custGeom>
                <a:avLst/>
                <a:gdLst>
                  <a:gd name="connsiteX0" fmla="*/ 205628 w 233127"/>
                  <a:gd name="connsiteY0" fmla="*/ 20244 h 268857"/>
                  <a:gd name="connsiteX1" fmla="*/ 228656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6" y="49135"/>
                      <a:pt x="228656"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7"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5" y="1"/>
                      <a:pt x="148821" y="1"/>
                    </a:cubicBezTo>
                    <a:cubicBezTo>
                      <a:pt x="174322" y="-94"/>
                      <a:pt x="193258" y="6653"/>
                      <a:pt x="205628" y="20244"/>
                    </a:cubicBezTo>
                    <a:close/>
                  </a:path>
                </a:pathLst>
              </a:custGeom>
              <a:grpFill/>
              <a:ln w="9515" cap="flat">
                <a:noFill/>
                <a:prstDash val="solid"/>
                <a:miter/>
              </a:ln>
            </p:spPr>
            <p:txBody>
              <a:bodyPr rtlCol="0" anchor="ctr"/>
              <a:lstStyle/>
              <a:p>
                <a:endParaRPr lang="nb-NO"/>
              </a:p>
            </p:txBody>
          </p:sp>
          <p:sp>
            <p:nvSpPr>
              <p:cNvPr id="52" name="Grafikk 8">
                <a:extLst>
                  <a:ext uri="{FF2B5EF4-FFF2-40B4-BE49-F238E27FC236}">
                    <a16:creationId xmlns:a16="http://schemas.microsoft.com/office/drawing/2014/main" id="{43038BA9-5847-D647-B70E-5EA59517EA47}"/>
                  </a:ext>
                </a:extLst>
              </p:cNvPr>
              <p:cNvSpPr/>
              <p:nvPr/>
            </p:nvSpPr>
            <p:spPr>
              <a:xfrm>
                <a:off x="7525047" y="4382043"/>
                <a:ext cx="266716" cy="373681"/>
              </a:xfrm>
              <a:custGeom>
                <a:avLst/>
                <a:gdLst>
                  <a:gd name="connsiteX0" fmla="*/ 266717 w 266716"/>
                  <a:gd name="connsiteY0" fmla="*/ 0 h 373681"/>
                  <a:gd name="connsiteX1" fmla="*/ 266717 w 266716"/>
                  <a:gd name="connsiteY1" fmla="*/ 366269 h 373681"/>
                  <a:gd name="connsiteX2" fmla="*/ 206960 w 266716"/>
                  <a:gd name="connsiteY2" fmla="*/ 366269 h 373681"/>
                  <a:gd name="connsiteX3" fmla="*/ 206960 w 266716"/>
                  <a:gd name="connsiteY3" fmla="*/ 327589 h 373681"/>
                  <a:gd name="connsiteX4" fmla="*/ 168993 w 266716"/>
                  <a:gd name="connsiteY4" fmla="*/ 361612 h 373681"/>
                  <a:gd name="connsiteX5" fmla="*/ 117895 w 266716"/>
                  <a:gd name="connsiteY5" fmla="*/ 373681 h 373681"/>
                  <a:gd name="connsiteX6" fmla="*/ 56616 w 266716"/>
                  <a:gd name="connsiteY6" fmla="*/ 356385 h 373681"/>
                  <a:gd name="connsiteX7" fmla="*/ 14939 w 266716"/>
                  <a:gd name="connsiteY7" fmla="*/ 307726 h 373681"/>
                  <a:gd name="connsiteX8" fmla="*/ 0 w 266716"/>
                  <a:gd name="connsiteY8" fmla="*/ 235499 h 373681"/>
                  <a:gd name="connsiteX9" fmla="*/ 14939 w 266716"/>
                  <a:gd name="connsiteY9" fmla="*/ 163272 h 373681"/>
                  <a:gd name="connsiteX10" fmla="*/ 56616 w 266716"/>
                  <a:gd name="connsiteY10" fmla="*/ 114613 h 373681"/>
                  <a:gd name="connsiteX11" fmla="*/ 117895 w 266716"/>
                  <a:gd name="connsiteY11" fmla="*/ 97317 h 373681"/>
                  <a:gd name="connsiteX12" fmla="*/ 168993 w 266716"/>
                  <a:gd name="connsiteY12" fmla="*/ 109386 h 373681"/>
                  <a:gd name="connsiteX13" fmla="*/ 206960 w 266716"/>
                  <a:gd name="connsiteY13" fmla="*/ 143409 h 373681"/>
                  <a:gd name="connsiteX14" fmla="*/ 206960 w 266716"/>
                  <a:gd name="connsiteY14" fmla="*/ 0 h 373681"/>
                  <a:gd name="connsiteX15" fmla="*/ 266717 w 266716"/>
                  <a:gd name="connsiteY15" fmla="*/ 0 h 373681"/>
                  <a:gd name="connsiteX16" fmla="*/ 189452 w 266716"/>
                  <a:gd name="connsiteY16" fmla="*/ 297748 h 373681"/>
                  <a:gd name="connsiteX17" fmla="*/ 209624 w 266716"/>
                  <a:gd name="connsiteY17" fmla="*/ 235499 h 373681"/>
                  <a:gd name="connsiteX18" fmla="*/ 189452 w 266716"/>
                  <a:gd name="connsiteY18" fmla="*/ 173251 h 373681"/>
                  <a:gd name="connsiteX19" fmla="*/ 136260 w 266716"/>
                  <a:gd name="connsiteY19" fmla="*/ 149682 h 373681"/>
                  <a:gd name="connsiteX20" fmla="*/ 82594 w 266716"/>
                  <a:gd name="connsiteY20" fmla="*/ 173251 h 373681"/>
                  <a:gd name="connsiteX21" fmla="*/ 62421 w 266716"/>
                  <a:gd name="connsiteY21" fmla="*/ 235499 h 373681"/>
                  <a:gd name="connsiteX22" fmla="*/ 82594 w 266716"/>
                  <a:gd name="connsiteY22" fmla="*/ 297748 h 373681"/>
                  <a:gd name="connsiteX23" fmla="*/ 136260 w 266716"/>
                  <a:gd name="connsiteY23" fmla="*/ 321317 h 373681"/>
                  <a:gd name="connsiteX24" fmla="*/ 189452 w 266716"/>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16" h="373681">
                    <a:moveTo>
                      <a:pt x="266717" y="0"/>
                    </a:moveTo>
                    <a:lnTo>
                      <a:pt x="266717" y="366269"/>
                    </a:lnTo>
                    <a:lnTo>
                      <a:pt x="206960" y="366269"/>
                    </a:lnTo>
                    <a:lnTo>
                      <a:pt x="206960" y="327589"/>
                    </a:lnTo>
                    <a:cubicBezTo>
                      <a:pt x="196874" y="342224"/>
                      <a:pt x="184218" y="353534"/>
                      <a:pt x="168993" y="361612"/>
                    </a:cubicBezTo>
                    <a:cubicBezTo>
                      <a:pt x="153769" y="369595"/>
                      <a:pt x="136736" y="373681"/>
                      <a:pt x="117895" y="373681"/>
                    </a:cubicBezTo>
                    <a:cubicBezTo>
                      <a:pt x="94868" y="373681"/>
                      <a:pt x="74410" y="367884"/>
                      <a:pt x="56616" y="356385"/>
                    </a:cubicBezTo>
                    <a:cubicBezTo>
                      <a:pt x="38822" y="344886"/>
                      <a:pt x="24930" y="328634"/>
                      <a:pt x="14939" y="307726"/>
                    </a:cubicBezTo>
                    <a:cubicBezTo>
                      <a:pt x="4948" y="286818"/>
                      <a:pt x="0" y="262679"/>
                      <a:pt x="0" y="235499"/>
                    </a:cubicBezTo>
                    <a:cubicBezTo>
                      <a:pt x="0" y="208319"/>
                      <a:pt x="4948" y="184180"/>
                      <a:pt x="14939" y="163272"/>
                    </a:cubicBezTo>
                    <a:cubicBezTo>
                      <a:pt x="24930" y="142364"/>
                      <a:pt x="38822" y="126113"/>
                      <a:pt x="56616" y="114613"/>
                    </a:cubicBezTo>
                    <a:cubicBezTo>
                      <a:pt x="74410" y="103114"/>
                      <a:pt x="94868" y="97317"/>
                      <a:pt x="117895" y="97317"/>
                    </a:cubicBezTo>
                    <a:cubicBezTo>
                      <a:pt x="136736" y="97317"/>
                      <a:pt x="153769" y="101308"/>
                      <a:pt x="168993" y="109386"/>
                    </a:cubicBezTo>
                    <a:cubicBezTo>
                      <a:pt x="184218" y="117369"/>
                      <a:pt x="196874" y="128774"/>
                      <a:pt x="206960" y="143409"/>
                    </a:cubicBezTo>
                    <a:lnTo>
                      <a:pt x="206960" y="0"/>
                    </a:lnTo>
                    <a:lnTo>
                      <a:pt x="266717" y="0"/>
                    </a:lnTo>
                    <a:close/>
                    <a:moveTo>
                      <a:pt x="189452" y="297748"/>
                    </a:moveTo>
                    <a:cubicBezTo>
                      <a:pt x="202868" y="282067"/>
                      <a:pt x="209624" y="261349"/>
                      <a:pt x="209624" y="235499"/>
                    </a:cubicBezTo>
                    <a:cubicBezTo>
                      <a:pt x="209624" y="209649"/>
                      <a:pt x="202868" y="188931"/>
                      <a:pt x="189452" y="173251"/>
                    </a:cubicBezTo>
                    <a:cubicBezTo>
                      <a:pt x="176035" y="157569"/>
                      <a:pt x="158241" y="149682"/>
                      <a:pt x="136260" y="149682"/>
                    </a:cubicBezTo>
                    <a:cubicBezTo>
                      <a:pt x="113899" y="149682"/>
                      <a:pt x="96010" y="157569"/>
                      <a:pt x="82594" y="173251"/>
                    </a:cubicBezTo>
                    <a:cubicBezTo>
                      <a:pt x="69177" y="188931"/>
                      <a:pt x="62421" y="209744"/>
                      <a:pt x="62421" y="235499"/>
                    </a:cubicBezTo>
                    <a:cubicBezTo>
                      <a:pt x="62421" y="261349"/>
                      <a:pt x="69177" y="282067"/>
                      <a:pt x="82594" y="297748"/>
                    </a:cubicBezTo>
                    <a:cubicBezTo>
                      <a:pt x="96010" y="313428"/>
                      <a:pt x="113899" y="321317"/>
                      <a:pt x="136260" y="321317"/>
                    </a:cubicBezTo>
                    <a:cubicBezTo>
                      <a:pt x="158241" y="321317"/>
                      <a:pt x="176035" y="313524"/>
                      <a:pt x="189452" y="297748"/>
                    </a:cubicBezTo>
                    <a:close/>
                  </a:path>
                </a:pathLst>
              </a:custGeom>
              <a:grpFill/>
              <a:ln w="9515" cap="flat">
                <a:noFill/>
                <a:prstDash val="solid"/>
                <a:miter/>
              </a:ln>
            </p:spPr>
            <p:txBody>
              <a:bodyPr rtlCol="0" anchor="ctr"/>
              <a:lstStyle/>
              <a:p>
                <a:endParaRPr lang="nb-NO"/>
              </a:p>
            </p:txBody>
          </p:sp>
          <p:sp>
            <p:nvSpPr>
              <p:cNvPr id="53" name="Grafikk 8">
                <a:extLst>
                  <a:ext uri="{FF2B5EF4-FFF2-40B4-BE49-F238E27FC236}">
                    <a16:creationId xmlns:a16="http://schemas.microsoft.com/office/drawing/2014/main" id="{1AACB381-4530-F14E-9CF0-1423D512FD63}"/>
                  </a:ext>
                </a:extLst>
              </p:cNvPr>
              <p:cNvSpPr/>
              <p:nvPr/>
            </p:nvSpPr>
            <p:spPr>
              <a:xfrm>
                <a:off x="7836867" y="4479455"/>
                <a:ext cx="260912" cy="276269"/>
              </a:xfrm>
              <a:custGeom>
                <a:avLst/>
                <a:gdLst>
                  <a:gd name="connsiteX0" fmla="*/ 260913 w 260912"/>
                  <a:gd name="connsiteY0" fmla="*/ 186271 h 276269"/>
                  <a:gd name="connsiteX1" fmla="*/ 215809 w 260912"/>
                  <a:gd name="connsiteY1" fmla="*/ 252226 h 276269"/>
                  <a:gd name="connsiteX2" fmla="*/ 133597 w 260912"/>
                  <a:gd name="connsiteY2" fmla="*/ 276270 h 276269"/>
                  <a:gd name="connsiteX3" fmla="*/ 62897 w 260912"/>
                  <a:gd name="connsiteY3" fmla="*/ 258973 h 276269"/>
                  <a:gd name="connsiteX4" fmla="*/ 16272 w 260912"/>
                  <a:gd name="connsiteY4" fmla="*/ 210600 h 276269"/>
                  <a:gd name="connsiteX5" fmla="*/ 0 w 260912"/>
                  <a:gd name="connsiteY5" fmla="*/ 138087 h 276269"/>
                  <a:gd name="connsiteX6" fmla="*/ 16462 w 260912"/>
                  <a:gd name="connsiteY6" fmla="*/ 65385 h 276269"/>
                  <a:gd name="connsiteX7" fmla="*/ 63658 w 260912"/>
                  <a:gd name="connsiteY7" fmla="*/ 17011 h 276269"/>
                  <a:gd name="connsiteX8" fmla="*/ 135214 w 260912"/>
                  <a:gd name="connsiteY8" fmla="*/ 0 h 276269"/>
                  <a:gd name="connsiteX9" fmla="*/ 199919 w 260912"/>
                  <a:gd name="connsiteY9" fmla="*/ 14160 h 276269"/>
                  <a:gd name="connsiteX10" fmla="*/ 242072 w 260912"/>
                  <a:gd name="connsiteY10" fmla="*/ 53410 h 276269"/>
                  <a:gd name="connsiteX11" fmla="*/ 256726 w 260912"/>
                  <a:gd name="connsiteY11" fmla="*/ 111002 h 276269"/>
                  <a:gd name="connsiteX12" fmla="*/ 249875 w 260912"/>
                  <a:gd name="connsiteY12" fmla="*/ 154908 h 276269"/>
                  <a:gd name="connsiteX13" fmla="*/ 63373 w 260912"/>
                  <a:gd name="connsiteY13" fmla="*/ 154908 h 276269"/>
                  <a:gd name="connsiteX14" fmla="*/ 85639 w 260912"/>
                  <a:gd name="connsiteY14" fmla="*/ 205943 h 276269"/>
                  <a:gd name="connsiteX15" fmla="*/ 134643 w 260912"/>
                  <a:gd name="connsiteY15" fmla="*/ 224000 h 276269"/>
                  <a:gd name="connsiteX16" fmla="*/ 172895 w 260912"/>
                  <a:gd name="connsiteY16" fmla="*/ 214021 h 276269"/>
                  <a:gd name="connsiteX17" fmla="*/ 195923 w 260912"/>
                  <a:gd name="connsiteY17" fmla="*/ 186271 h 276269"/>
                  <a:gd name="connsiteX18" fmla="*/ 260913 w 260912"/>
                  <a:gd name="connsiteY18" fmla="*/ 186271 h 276269"/>
                  <a:gd name="connsiteX19" fmla="*/ 86971 w 260912"/>
                  <a:gd name="connsiteY19" fmla="*/ 66145 h 276269"/>
                  <a:gd name="connsiteX20" fmla="*/ 64419 w 260912"/>
                  <a:gd name="connsiteY20" fmla="*/ 112427 h 276269"/>
                  <a:gd name="connsiteX21" fmla="*/ 193258 w 260912"/>
                  <a:gd name="connsiteY21" fmla="*/ 112427 h 276269"/>
                  <a:gd name="connsiteX22" fmla="*/ 193829 w 260912"/>
                  <a:gd name="connsiteY22" fmla="*/ 104540 h 276269"/>
                  <a:gd name="connsiteX23" fmla="*/ 178129 w 260912"/>
                  <a:gd name="connsiteY23" fmla="*/ 64814 h 276269"/>
                  <a:gd name="connsiteX24" fmla="*/ 134168 w 260912"/>
                  <a:gd name="connsiteY24" fmla="*/ 50179 h 276269"/>
                  <a:gd name="connsiteX25" fmla="*/ 86971 w 260912"/>
                  <a:gd name="connsiteY25" fmla="*/ 66145 h 27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912" h="276269">
                    <a:moveTo>
                      <a:pt x="260913" y="186271"/>
                    </a:moveTo>
                    <a:cubicBezTo>
                      <a:pt x="253205" y="214211"/>
                      <a:pt x="238171" y="236164"/>
                      <a:pt x="215809" y="252226"/>
                    </a:cubicBezTo>
                    <a:cubicBezTo>
                      <a:pt x="193448" y="268286"/>
                      <a:pt x="166044" y="276270"/>
                      <a:pt x="133597" y="276270"/>
                    </a:cubicBezTo>
                    <a:cubicBezTo>
                      <a:pt x="106668" y="276270"/>
                      <a:pt x="83165" y="270472"/>
                      <a:pt x="62897" y="258973"/>
                    </a:cubicBezTo>
                    <a:cubicBezTo>
                      <a:pt x="42629" y="247474"/>
                      <a:pt x="27119" y="231317"/>
                      <a:pt x="16272" y="210600"/>
                    </a:cubicBezTo>
                    <a:cubicBezTo>
                      <a:pt x="5424" y="189882"/>
                      <a:pt x="0" y="165648"/>
                      <a:pt x="0" y="138087"/>
                    </a:cubicBezTo>
                    <a:cubicBezTo>
                      <a:pt x="0" y="110527"/>
                      <a:pt x="5519" y="86293"/>
                      <a:pt x="16462" y="65385"/>
                    </a:cubicBezTo>
                    <a:cubicBezTo>
                      <a:pt x="27500" y="44477"/>
                      <a:pt x="43200" y="28321"/>
                      <a:pt x="63658" y="17011"/>
                    </a:cubicBezTo>
                    <a:cubicBezTo>
                      <a:pt x="84116" y="5702"/>
                      <a:pt x="107905" y="0"/>
                      <a:pt x="135214" y="0"/>
                    </a:cubicBezTo>
                    <a:cubicBezTo>
                      <a:pt x="160049" y="0"/>
                      <a:pt x="181554" y="4752"/>
                      <a:pt x="199919" y="14160"/>
                    </a:cubicBezTo>
                    <a:cubicBezTo>
                      <a:pt x="218283" y="23569"/>
                      <a:pt x="232271" y="36684"/>
                      <a:pt x="242072" y="53410"/>
                    </a:cubicBezTo>
                    <a:cubicBezTo>
                      <a:pt x="251873" y="70136"/>
                      <a:pt x="256726" y="89334"/>
                      <a:pt x="256726" y="111002"/>
                    </a:cubicBezTo>
                    <a:cubicBezTo>
                      <a:pt x="256726" y="125638"/>
                      <a:pt x="254442" y="140273"/>
                      <a:pt x="249875" y="154908"/>
                    </a:cubicBezTo>
                    <a:lnTo>
                      <a:pt x="63373" y="154908"/>
                    </a:lnTo>
                    <a:cubicBezTo>
                      <a:pt x="66132" y="176862"/>
                      <a:pt x="73555" y="193873"/>
                      <a:pt x="85639" y="205943"/>
                    </a:cubicBezTo>
                    <a:cubicBezTo>
                      <a:pt x="97723" y="218013"/>
                      <a:pt x="113995" y="224000"/>
                      <a:pt x="134643" y="224000"/>
                    </a:cubicBezTo>
                    <a:cubicBezTo>
                      <a:pt x="149297" y="224000"/>
                      <a:pt x="162048" y="220674"/>
                      <a:pt x="172895" y="214021"/>
                    </a:cubicBezTo>
                    <a:cubicBezTo>
                      <a:pt x="183743" y="207369"/>
                      <a:pt x="191450" y="198150"/>
                      <a:pt x="195923" y="186271"/>
                    </a:cubicBezTo>
                    <a:lnTo>
                      <a:pt x="260913" y="186271"/>
                    </a:lnTo>
                    <a:close/>
                    <a:moveTo>
                      <a:pt x="86971" y="66145"/>
                    </a:moveTo>
                    <a:cubicBezTo>
                      <a:pt x="75077" y="76789"/>
                      <a:pt x="67560" y="92185"/>
                      <a:pt x="64419" y="112427"/>
                    </a:cubicBezTo>
                    <a:lnTo>
                      <a:pt x="193258" y="112427"/>
                    </a:lnTo>
                    <a:cubicBezTo>
                      <a:pt x="193639" y="110717"/>
                      <a:pt x="193829" y="108056"/>
                      <a:pt x="193829" y="104540"/>
                    </a:cubicBezTo>
                    <a:cubicBezTo>
                      <a:pt x="193829" y="87813"/>
                      <a:pt x="188595" y="74508"/>
                      <a:pt x="178129" y="64814"/>
                    </a:cubicBezTo>
                    <a:cubicBezTo>
                      <a:pt x="167661" y="55026"/>
                      <a:pt x="153008" y="50179"/>
                      <a:pt x="134168" y="50179"/>
                    </a:cubicBezTo>
                    <a:cubicBezTo>
                      <a:pt x="114566" y="50179"/>
                      <a:pt x="98770" y="55501"/>
                      <a:pt x="86971" y="66145"/>
                    </a:cubicBezTo>
                    <a:close/>
                  </a:path>
                </a:pathLst>
              </a:custGeom>
              <a:grpFill/>
              <a:ln w="9515" cap="flat">
                <a:noFill/>
                <a:prstDash val="solid"/>
                <a:miter/>
              </a:ln>
            </p:spPr>
            <p:txBody>
              <a:bodyPr rtlCol="0" anchor="ctr"/>
              <a:lstStyle/>
              <a:p>
                <a:endParaRPr lang="nb-NO"/>
              </a:p>
            </p:txBody>
          </p:sp>
          <p:sp>
            <p:nvSpPr>
              <p:cNvPr id="54" name="Grafikk 8">
                <a:extLst>
                  <a:ext uri="{FF2B5EF4-FFF2-40B4-BE49-F238E27FC236}">
                    <a16:creationId xmlns:a16="http://schemas.microsoft.com/office/drawing/2014/main" id="{143754F1-637B-2845-B86B-E534F4A6DAC0}"/>
                  </a:ext>
                </a:extLst>
              </p:cNvPr>
              <p:cNvSpPr/>
              <p:nvPr/>
            </p:nvSpPr>
            <p:spPr>
              <a:xfrm>
                <a:off x="8114907" y="4417207"/>
                <a:ext cx="199062" cy="331200"/>
              </a:xfrm>
              <a:custGeom>
                <a:avLst/>
                <a:gdLst>
                  <a:gd name="connsiteX0" fmla="*/ 69653 w 199062"/>
                  <a:gd name="connsiteY0" fmla="*/ 331200 h 331200"/>
                  <a:gd name="connsiteX1" fmla="*/ 69558 w 199062"/>
                  <a:gd name="connsiteY1" fmla="*/ 248994 h 331200"/>
                  <a:gd name="connsiteX2" fmla="*/ 69558 w 199062"/>
                  <a:gd name="connsiteY2" fmla="*/ 121361 h 331200"/>
                  <a:gd name="connsiteX3" fmla="*/ 0 w 199062"/>
                  <a:gd name="connsiteY3" fmla="*/ 121361 h 331200"/>
                  <a:gd name="connsiteX4" fmla="*/ 0 w 199062"/>
                  <a:gd name="connsiteY4" fmla="*/ 69566 h 331200"/>
                  <a:gd name="connsiteX5" fmla="*/ 69558 w 199062"/>
                  <a:gd name="connsiteY5" fmla="*/ 69566 h 331200"/>
                  <a:gd name="connsiteX6" fmla="*/ 69558 w 199062"/>
                  <a:gd name="connsiteY6" fmla="*/ 0 h 331200"/>
                  <a:gd name="connsiteX7" fmla="*/ 129314 w 199062"/>
                  <a:gd name="connsiteY7" fmla="*/ 0 h 331200"/>
                  <a:gd name="connsiteX8" fmla="*/ 129314 w 199062"/>
                  <a:gd name="connsiteY8" fmla="*/ 69566 h 331200"/>
                  <a:gd name="connsiteX9" fmla="*/ 199062 w 199062"/>
                  <a:gd name="connsiteY9" fmla="*/ 69566 h 331200"/>
                  <a:gd name="connsiteX10" fmla="*/ 199062 w 199062"/>
                  <a:gd name="connsiteY10" fmla="*/ 121361 h 331200"/>
                  <a:gd name="connsiteX11" fmla="*/ 129314 w 199062"/>
                  <a:gd name="connsiteY11" fmla="*/ 121361 h 331200"/>
                  <a:gd name="connsiteX12" fmla="*/ 129314 w 199062"/>
                  <a:gd name="connsiteY12" fmla="*/ 248519 h 331200"/>
                  <a:gd name="connsiteX13" fmla="*/ 129409 w 199062"/>
                  <a:gd name="connsiteY13" fmla="*/ 331200 h 331200"/>
                  <a:gd name="connsiteX14" fmla="*/ 69653 w 199062"/>
                  <a:gd name="connsiteY14" fmla="*/ 331200 h 3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9062" h="331200">
                    <a:moveTo>
                      <a:pt x="69653" y="331200"/>
                    </a:moveTo>
                    <a:lnTo>
                      <a:pt x="69558" y="248994"/>
                    </a:lnTo>
                    <a:lnTo>
                      <a:pt x="69558" y="121361"/>
                    </a:lnTo>
                    <a:lnTo>
                      <a:pt x="0" y="121361"/>
                    </a:lnTo>
                    <a:lnTo>
                      <a:pt x="0" y="69566"/>
                    </a:lnTo>
                    <a:lnTo>
                      <a:pt x="69558" y="69566"/>
                    </a:lnTo>
                    <a:lnTo>
                      <a:pt x="69558" y="0"/>
                    </a:lnTo>
                    <a:lnTo>
                      <a:pt x="129314" y="0"/>
                    </a:lnTo>
                    <a:lnTo>
                      <a:pt x="129314" y="69566"/>
                    </a:lnTo>
                    <a:lnTo>
                      <a:pt x="199062" y="69566"/>
                    </a:lnTo>
                    <a:lnTo>
                      <a:pt x="199062" y="121361"/>
                    </a:lnTo>
                    <a:lnTo>
                      <a:pt x="129314" y="121361"/>
                    </a:lnTo>
                    <a:lnTo>
                      <a:pt x="129314" y="248519"/>
                    </a:lnTo>
                    <a:lnTo>
                      <a:pt x="129409" y="331200"/>
                    </a:lnTo>
                    <a:lnTo>
                      <a:pt x="69653" y="331200"/>
                    </a:lnTo>
                    <a:close/>
                  </a:path>
                </a:pathLst>
              </a:custGeom>
              <a:grpFill/>
              <a:ln w="9515" cap="flat">
                <a:noFill/>
                <a:prstDash val="solid"/>
                <a:miter/>
              </a:ln>
            </p:spPr>
            <p:txBody>
              <a:bodyPr rtlCol="0" anchor="ctr"/>
              <a:lstStyle/>
              <a:p>
                <a:endParaRPr lang="nb-NO"/>
              </a:p>
            </p:txBody>
          </p:sp>
        </p:grpSp>
      </p:grpSp>
    </p:spTree>
    <p:extLst>
      <p:ext uri="{BB962C8B-B14F-4D97-AF65-F5344CB8AC3E}">
        <p14:creationId xmlns:p14="http://schemas.microsoft.com/office/powerpoint/2010/main" val="301418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C9EE7E-5B42-D948-909F-235AAAD2F9EB}"/>
              </a:ext>
            </a:extLst>
          </p:cNvPr>
          <p:cNvSpPr>
            <a:spLocks noGrp="1"/>
          </p:cNvSpPr>
          <p:nvPr>
            <p:ph type="title"/>
          </p:nvPr>
        </p:nvSpPr>
        <p:spPr>
          <a:xfrm>
            <a:off x="839788" y="1297858"/>
            <a:ext cx="3932237" cy="1120877"/>
          </a:xfrm>
        </p:spPr>
        <p:txBody>
          <a:bodyPr anchor="t"/>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58717B0F-388D-5D41-9EDC-3C93B32A1342}"/>
              </a:ext>
            </a:extLst>
          </p:cNvPr>
          <p:cNvSpPr>
            <a:spLocks noGrp="1"/>
          </p:cNvSpPr>
          <p:nvPr>
            <p:ph type="pic" idx="1"/>
          </p:nvPr>
        </p:nvSpPr>
        <p:spPr>
          <a:xfrm>
            <a:off x="5183188" y="1297858"/>
            <a:ext cx="6172200" cy="4563192"/>
          </a:xfrm>
        </p:spPr>
        <p:txBody>
          <a:bodyPr lIns="360000" tIns="360000" rIns="360000" bIns="3600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D5227135-1AED-B04C-A0D4-059AE31E2CF2}"/>
              </a:ext>
            </a:extLst>
          </p:cNvPr>
          <p:cNvSpPr>
            <a:spLocks noGrp="1"/>
          </p:cNvSpPr>
          <p:nvPr>
            <p:ph type="body" sz="half" idx="2"/>
          </p:nvPr>
        </p:nvSpPr>
        <p:spPr>
          <a:xfrm>
            <a:off x="839788" y="2639961"/>
            <a:ext cx="3932237" cy="32290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Grafikk 8">
            <a:extLst>
              <a:ext uri="{FF2B5EF4-FFF2-40B4-BE49-F238E27FC236}">
                <a16:creationId xmlns:a16="http://schemas.microsoft.com/office/drawing/2014/main" id="{98E82C85-BBB8-8849-98F3-366A6E160883}"/>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8" name="Plassholder for dato 3">
            <a:extLst>
              <a:ext uri="{FF2B5EF4-FFF2-40B4-BE49-F238E27FC236}">
                <a16:creationId xmlns:a16="http://schemas.microsoft.com/office/drawing/2014/main" id="{6CE79A6E-4D6B-ED46-9E42-4ABA05C5B3D0}"/>
              </a:ext>
            </a:extLst>
          </p:cNvPr>
          <p:cNvSpPr>
            <a:spLocks noGrp="1"/>
          </p:cNvSpPr>
          <p:nvPr>
            <p:ph type="dt" sz="half" idx="10"/>
          </p:nvPr>
        </p:nvSpPr>
        <p:spPr>
          <a:xfrm>
            <a:off x="838200" y="6356350"/>
            <a:ext cx="1341329" cy="365125"/>
          </a:xfrm>
        </p:spPr>
        <p:txBody>
          <a:bodyPr/>
          <a:lstStyle/>
          <a:p>
            <a:fld id="{817F88E4-B42F-5D46-99A8-2F4158DF6A77}" type="datetime1">
              <a:rPr lang="nb-NO" smtClean="0"/>
              <a:t>31.03.2025</a:t>
            </a:fld>
            <a:endParaRPr lang="nb-NO"/>
          </a:p>
        </p:txBody>
      </p:sp>
      <p:sp>
        <p:nvSpPr>
          <p:cNvPr id="9" name="Plassholder for bunntekst 4">
            <a:extLst>
              <a:ext uri="{FF2B5EF4-FFF2-40B4-BE49-F238E27FC236}">
                <a16:creationId xmlns:a16="http://schemas.microsoft.com/office/drawing/2014/main" id="{7A0EBF3F-0F5D-984D-8461-271812259E7E}"/>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0" name="Plassholder for lysbildenummer 5">
            <a:extLst>
              <a:ext uri="{FF2B5EF4-FFF2-40B4-BE49-F238E27FC236}">
                <a16:creationId xmlns:a16="http://schemas.microsoft.com/office/drawing/2014/main" id="{5A384954-4C43-F841-87F3-9E5BD5D0DA72}"/>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159139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den for Kristus (rød)">
    <p:bg>
      <p:bgPr>
        <a:solidFill>
          <a:schemeClr val="tx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1C3FEC-95FB-8140-A12E-819668D040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bg2"/>
                </a:solidFill>
              </a:defRPr>
            </a:lvl1pPr>
          </a:lstStyle>
          <a:p>
            <a:fld id="{2280FF2D-9A75-8147-B79E-A797A58F294E}" type="slidenum">
              <a:rPr lang="nb-NO" smtClean="0"/>
              <a:pPr/>
              <a:t>‹#›</a:t>
            </a:fld>
            <a:endParaRPr lang="nb-NO" dirty="0"/>
          </a:p>
        </p:txBody>
      </p:sp>
      <p:sp>
        <p:nvSpPr>
          <p:cNvPr id="2" name="Plassholder for dato 1">
            <a:extLst>
              <a:ext uri="{FF2B5EF4-FFF2-40B4-BE49-F238E27FC236}">
                <a16:creationId xmlns:a16="http://schemas.microsoft.com/office/drawing/2014/main" id="{5F98B2D9-9B92-D641-9138-238007C7821A}"/>
              </a:ext>
            </a:extLst>
          </p:cNvPr>
          <p:cNvSpPr>
            <a:spLocks noGrp="1"/>
          </p:cNvSpPr>
          <p:nvPr>
            <p:ph type="dt" sz="half" idx="13"/>
          </p:nvPr>
        </p:nvSpPr>
        <p:spPr/>
        <p:txBody>
          <a:bodyPr/>
          <a:lstStyle>
            <a:lvl1pPr>
              <a:defRPr>
                <a:solidFill>
                  <a:schemeClr val="bg2"/>
                </a:solidFill>
              </a:defRPr>
            </a:lvl1pPr>
          </a:lstStyle>
          <a:p>
            <a:fld id="{823565D0-B9B4-2D4E-B099-53AF9ABC7F79}" type="datetime1">
              <a:rPr lang="nb-NO" smtClean="0"/>
              <a:t>31.03.2025</a:t>
            </a:fld>
            <a:endParaRPr lang="nb-NO" dirty="0"/>
          </a:p>
        </p:txBody>
      </p:sp>
      <p:sp>
        <p:nvSpPr>
          <p:cNvPr id="4" name="Plassholder for bunntekst 3">
            <a:extLst>
              <a:ext uri="{FF2B5EF4-FFF2-40B4-BE49-F238E27FC236}">
                <a16:creationId xmlns:a16="http://schemas.microsoft.com/office/drawing/2014/main" id="{56543A5C-2644-E44D-B0D7-0885B79550FD}"/>
              </a:ext>
            </a:extLst>
          </p:cNvPr>
          <p:cNvSpPr>
            <a:spLocks noGrp="1"/>
          </p:cNvSpPr>
          <p:nvPr>
            <p:ph type="ftr" sz="quarter" idx="14"/>
          </p:nvPr>
        </p:nvSpPr>
        <p:spPr/>
        <p:txBody>
          <a:bodyPr/>
          <a:lstStyle>
            <a:lvl1pPr>
              <a:defRPr>
                <a:solidFill>
                  <a:schemeClr val="bg2"/>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E2FDF6A7-7429-934E-8FB2-EE54AA356A39}"/>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30686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den for Kristus (blå)">
    <p:bg>
      <p:bgPr>
        <a:solidFill>
          <a:schemeClr val="accent2"/>
        </a:solidFill>
        <a:effectLst/>
      </p:bgPr>
    </p:bg>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1"/>
                </a:solidFill>
              </a:defRPr>
            </a:lvl1pPr>
          </a:lstStyle>
          <a:p>
            <a:fld id="{2280FF2D-9A75-8147-B79E-A797A58F294E}" type="slidenum">
              <a:rPr lang="nb-NO" smtClean="0"/>
              <a:pPr/>
              <a:t>‹#›</a:t>
            </a:fld>
            <a:endParaRPr lang="nb-NO" dirty="0"/>
          </a:p>
        </p:txBody>
      </p:sp>
      <p:pic>
        <p:nvPicPr>
          <p:cNvPr id="2" name="Bilde 1">
            <a:extLst>
              <a:ext uri="{FF2B5EF4-FFF2-40B4-BE49-F238E27FC236}">
                <a16:creationId xmlns:a16="http://schemas.microsoft.com/office/drawing/2014/main" id="{80269800-7BBD-C04E-A793-28CD57CB85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3" name="Plassholder for dato 2">
            <a:extLst>
              <a:ext uri="{FF2B5EF4-FFF2-40B4-BE49-F238E27FC236}">
                <a16:creationId xmlns:a16="http://schemas.microsoft.com/office/drawing/2014/main" id="{8D180E4E-74C3-C146-8030-73ED4F80165C}"/>
              </a:ext>
            </a:extLst>
          </p:cNvPr>
          <p:cNvSpPr>
            <a:spLocks noGrp="1"/>
          </p:cNvSpPr>
          <p:nvPr>
            <p:ph type="dt" sz="half" idx="13"/>
          </p:nvPr>
        </p:nvSpPr>
        <p:spPr/>
        <p:txBody>
          <a:bodyPr/>
          <a:lstStyle>
            <a:lvl1pPr>
              <a:defRPr>
                <a:solidFill>
                  <a:schemeClr val="accent1"/>
                </a:solidFill>
              </a:defRPr>
            </a:lvl1pPr>
          </a:lstStyle>
          <a:p>
            <a:fld id="{22BF04FF-C4FA-1440-A1A7-FC8FC91F7739}" type="datetime1">
              <a:rPr lang="nb-NO" smtClean="0"/>
              <a:t>31.03.2025</a:t>
            </a:fld>
            <a:endParaRPr lang="nb-NO" dirty="0"/>
          </a:p>
        </p:txBody>
      </p:sp>
      <p:sp>
        <p:nvSpPr>
          <p:cNvPr id="4" name="Plassholder for bunntekst 3">
            <a:extLst>
              <a:ext uri="{FF2B5EF4-FFF2-40B4-BE49-F238E27FC236}">
                <a16:creationId xmlns:a16="http://schemas.microsoft.com/office/drawing/2014/main" id="{17CC4A09-747E-D94E-ACC9-9BC85499F1CC}"/>
              </a:ext>
            </a:extLst>
          </p:cNvPr>
          <p:cNvSpPr>
            <a:spLocks noGrp="1"/>
          </p:cNvSpPr>
          <p:nvPr>
            <p:ph type="ftr" sz="quarter" idx="14"/>
          </p:nvPr>
        </p:nvSpPr>
        <p:spPr/>
        <p:txBody>
          <a:bodyPr/>
          <a:lstStyle>
            <a:lvl1pPr>
              <a:defRPr>
                <a:solidFill>
                  <a:schemeClr val="accent1"/>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A8A898F8-4709-6D42-9C67-D6F0A9BFC3A3}"/>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995769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den for Kristus (grønn)">
    <p:bg>
      <p:bgPr>
        <a:solidFill>
          <a:schemeClr val="accent4"/>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54503E3-9D72-A045-A078-B267FA86F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3"/>
                </a:solidFill>
              </a:defRPr>
            </a:lvl1pPr>
          </a:lstStyle>
          <a:p>
            <a:fld id="{2280FF2D-9A75-8147-B79E-A797A58F294E}" type="slidenum">
              <a:rPr lang="nb-NO" smtClean="0"/>
              <a:pPr/>
              <a:t>‹#›</a:t>
            </a:fld>
            <a:endParaRPr lang="nb-NO" dirty="0"/>
          </a:p>
        </p:txBody>
      </p:sp>
      <p:sp>
        <p:nvSpPr>
          <p:cNvPr id="3" name="Plassholder for dato 2">
            <a:extLst>
              <a:ext uri="{FF2B5EF4-FFF2-40B4-BE49-F238E27FC236}">
                <a16:creationId xmlns:a16="http://schemas.microsoft.com/office/drawing/2014/main" id="{9B378B1C-4FEE-1D46-B630-A959FCEB3984}"/>
              </a:ext>
            </a:extLst>
          </p:cNvPr>
          <p:cNvSpPr>
            <a:spLocks noGrp="1"/>
          </p:cNvSpPr>
          <p:nvPr>
            <p:ph type="dt" sz="half" idx="13"/>
          </p:nvPr>
        </p:nvSpPr>
        <p:spPr/>
        <p:txBody>
          <a:bodyPr/>
          <a:lstStyle>
            <a:lvl1pPr>
              <a:defRPr>
                <a:solidFill>
                  <a:schemeClr val="accent3"/>
                </a:solidFill>
              </a:defRPr>
            </a:lvl1pPr>
          </a:lstStyle>
          <a:p>
            <a:fld id="{65BC301C-1EAE-E040-A3F0-97651CB2A4B4}" type="datetime1">
              <a:rPr lang="nb-NO" smtClean="0"/>
              <a:t>31.03.2025</a:t>
            </a:fld>
            <a:endParaRPr lang="nb-NO" dirty="0"/>
          </a:p>
        </p:txBody>
      </p:sp>
      <p:sp>
        <p:nvSpPr>
          <p:cNvPr id="4" name="Plassholder for bunntekst 3">
            <a:extLst>
              <a:ext uri="{FF2B5EF4-FFF2-40B4-BE49-F238E27FC236}">
                <a16:creationId xmlns:a16="http://schemas.microsoft.com/office/drawing/2014/main" id="{CC6BD25E-DE09-BF4A-BF2A-6A68D34ABB05}"/>
              </a:ext>
            </a:extLst>
          </p:cNvPr>
          <p:cNvSpPr>
            <a:spLocks noGrp="1"/>
          </p:cNvSpPr>
          <p:nvPr>
            <p:ph type="ftr" sz="quarter" idx="14"/>
          </p:nvPr>
        </p:nvSpPr>
        <p:spPr/>
        <p:txBody>
          <a:bodyPr/>
          <a:lstStyle>
            <a:lvl1pPr>
              <a:defRPr>
                <a:solidFill>
                  <a:schemeClr val="accent3"/>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C5AE8B92-8A88-6D44-A78B-98C3BFC6731D}"/>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3"/>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969024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den for Kristus (grå)">
    <p:bg>
      <p:bgPr>
        <a:solidFill>
          <a:schemeClr val="accent6"/>
        </a:solidFill>
        <a:effectLst/>
      </p:bgPr>
    </p:bg>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5"/>
                </a:solidFill>
              </a:defRPr>
            </a:lvl1pPr>
          </a:lstStyle>
          <a:p>
            <a:fld id="{2280FF2D-9A75-8147-B79E-A797A58F294E}" type="slidenum">
              <a:rPr lang="nb-NO" smtClean="0"/>
              <a:pPr/>
              <a:t>‹#›</a:t>
            </a:fld>
            <a:endParaRPr lang="nb-NO" dirty="0"/>
          </a:p>
        </p:txBody>
      </p:sp>
      <p:pic>
        <p:nvPicPr>
          <p:cNvPr id="7" name="Bilde 6">
            <a:extLst>
              <a:ext uri="{FF2B5EF4-FFF2-40B4-BE49-F238E27FC236}">
                <a16:creationId xmlns:a16="http://schemas.microsoft.com/office/drawing/2014/main" id="{9462BD1C-8504-884B-83F1-C5381A18FD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2" name="Plassholder for dato 1">
            <a:extLst>
              <a:ext uri="{FF2B5EF4-FFF2-40B4-BE49-F238E27FC236}">
                <a16:creationId xmlns:a16="http://schemas.microsoft.com/office/drawing/2014/main" id="{ABC31370-CD8F-B342-BC19-E0FD4DA30E0F}"/>
              </a:ext>
            </a:extLst>
          </p:cNvPr>
          <p:cNvSpPr>
            <a:spLocks noGrp="1"/>
          </p:cNvSpPr>
          <p:nvPr>
            <p:ph type="dt" sz="half" idx="13"/>
          </p:nvPr>
        </p:nvSpPr>
        <p:spPr/>
        <p:txBody>
          <a:bodyPr/>
          <a:lstStyle>
            <a:lvl1pPr>
              <a:defRPr>
                <a:solidFill>
                  <a:schemeClr val="accent5"/>
                </a:solidFill>
              </a:defRPr>
            </a:lvl1pPr>
          </a:lstStyle>
          <a:p>
            <a:fld id="{66CB3D59-09F5-5F48-86DD-7886CD4A5D7A}" type="datetime1">
              <a:rPr lang="nb-NO" smtClean="0"/>
              <a:t>31.03.2025</a:t>
            </a:fld>
            <a:endParaRPr lang="nb-NO" dirty="0"/>
          </a:p>
        </p:txBody>
      </p:sp>
      <p:sp>
        <p:nvSpPr>
          <p:cNvPr id="3" name="Plassholder for bunntekst 2">
            <a:extLst>
              <a:ext uri="{FF2B5EF4-FFF2-40B4-BE49-F238E27FC236}">
                <a16:creationId xmlns:a16="http://schemas.microsoft.com/office/drawing/2014/main" id="{C93FBBFC-B5ED-054A-A066-AD83E309CA19}"/>
              </a:ext>
            </a:extLst>
          </p:cNvPr>
          <p:cNvSpPr>
            <a:spLocks noGrp="1"/>
          </p:cNvSpPr>
          <p:nvPr>
            <p:ph type="ftr" sz="quarter" idx="14"/>
          </p:nvPr>
        </p:nvSpPr>
        <p:spPr/>
        <p:txBody>
          <a:bodyPr/>
          <a:lstStyle>
            <a:lvl1pPr>
              <a:defRPr>
                <a:solidFill>
                  <a:schemeClr val="accent5"/>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B4C775B4-83ED-FE4C-80B6-1C6774430C51}"/>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5"/>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822474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den for Kristus - to linjer (rød)">
    <p:bg>
      <p:bgPr>
        <a:solidFill>
          <a:schemeClr val="tx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A45EE1C-ACBF-C842-B6FE-1145562D9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8" y="2426335"/>
            <a:ext cx="5556938" cy="200533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bg2"/>
                </a:solidFill>
              </a:defRPr>
            </a:lvl1pPr>
          </a:lstStyle>
          <a:p>
            <a:fld id="{2280FF2D-9A75-8147-B79E-A797A58F294E}" type="slidenum">
              <a:rPr lang="nb-NO" smtClean="0"/>
              <a:pPr/>
              <a:t>‹#›</a:t>
            </a:fld>
            <a:endParaRPr lang="nb-NO" dirty="0"/>
          </a:p>
        </p:txBody>
      </p:sp>
      <p:sp>
        <p:nvSpPr>
          <p:cNvPr id="3" name="Plassholder for dato 2">
            <a:extLst>
              <a:ext uri="{FF2B5EF4-FFF2-40B4-BE49-F238E27FC236}">
                <a16:creationId xmlns:a16="http://schemas.microsoft.com/office/drawing/2014/main" id="{5EAA2FD8-2FF2-9148-AA45-882E094EDF58}"/>
              </a:ext>
            </a:extLst>
          </p:cNvPr>
          <p:cNvSpPr>
            <a:spLocks noGrp="1"/>
          </p:cNvSpPr>
          <p:nvPr>
            <p:ph type="dt" sz="half" idx="13"/>
          </p:nvPr>
        </p:nvSpPr>
        <p:spPr/>
        <p:txBody>
          <a:bodyPr/>
          <a:lstStyle>
            <a:lvl1pPr>
              <a:defRPr>
                <a:solidFill>
                  <a:schemeClr val="bg2"/>
                </a:solidFill>
              </a:defRPr>
            </a:lvl1pPr>
          </a:lstStyle>
          <a:p>
            <a:fld id="{CD0FE00B-AD47-F947-ACBF-35D5E712140D}" type="datetime1">
              <a:rPr lang="nb-NO" smtClean="0"/>
              <a:t>31.03.2025</a:t>
            </a:fld>
            <a:endParaRPr lang="nb-NO" dirty="0"/>
          </a:p>
        </p:txBody>
      </p:sp>
      <p:sp>
        <p:nvSpPr>
          <p:cNvPr id="4" name="Plassholder for bunntekst 3">
            <a:extLst>
              <a:ext uri="{FF2B5EF4-FFF2-40B4-BE49-F238E27FC236}">
                <a16:creationId xmlns:a16="http://schemas.microsoft.com/office/drawing/2014/main" id="{D6805595-91F3-E04E-86CB-20D9CCDD2939}"/>
              </a:ext>
            </a:extLst>
          </p:cNvPr>
          <p:cNvSpPr>
            <a:spLocks noGrp="1"/>
          </p:cNvSpPr>
          <p:nvPr>
            <p:ph type="ftr" sz="quarter" idx="14"/>
          </p:nvPr>
        </p:nvSpPr>
        <p:spPr/>
        <p:txBody>
          <a:bodyPr/>
          <a:lstStyle>
            <a:lvl1pPr>
              <a:defRPr>
                <a:solidFill>
                  <a:schemeClr val="bg2"/>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D5C1F3FD-2FC4-1A43-BB5B-86428F81AFF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803180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den for Kristus - to linjer (blå)">
    <p:bg>
      <p:bgPr>
        <a:solidFill>
          <a:schemeClr val="accent2"/>
        </a:solidFill>
        <a:effectLst/>
      </p:bgPr>
    </p:bg>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1"/>
                </a:solidFill>
              </a:defRPr>
            </a:lvl1pPr>
          </a:lstStyle>
          <a:p>
            <a:fld id="{2280FF2D-9A75-8147-B79E-A797A58F294E}" type="slidenum">
              <a:rPr lang="nb-NO" smtClean="0"/>
              <a:pPr/>
              <a:t>‹#›</a:t>
            </a:fld>
            <a:endParaRPr lang="nb-NO" dirty="0"/>
          </a:p>
        </p:txBody>
      </p:sp>
      <p:pic>
        <p:nvPicPr>
          <p:cNvPr id="3" name="Bilde 2">
            <a:extLst>
              <a:ext uri="{FF2B5EF4-FFF2-40B4-BE49-F238E27FC236}">
                <a16:creationId xmlns:a16="http://schemas.microsoft.com/office/drawing/2014/main" id="{C0BEEB6D-23B1-BB49-AFE7-3E842FD69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9" y="2426335"/>
            <a:ext cx="5556939" cy="2005330"/>
          </a:xfrm>
          <a:prstGeom prst="rect">
            <a:avLst/>
          </a:prstGeom>
        </p:spPr>
      </p:pic>
      <p:sp>
        <p:nvSpPr>
          <p:cNvPr id="2" name="Plassholder for dato 1">
            <a:extLst>
              <a:ext uri="{FF2B5EF4-FFF2-40B4-BE49-F238E27FC236}">
                <a16:creationId xmlns:a16="http://schemas.microsoft.com/office/drawing/2014/main" id="{5349A171-F2AB-334A-80FF-CE05D948DE69}"/>
              </a:ext>
            </a:extLst>
          </p:cNvPr>
          <p:cNvSpPr>
            <a:spLocks noGrp="1"/>
          </p:cNvSpPr>
          <p:nvPr>
            <p:ph type="dt" sz="half" idx="13"/>
          </p:nvPr>
        </p:nvSpPr>
        <p:spPr/>
        <p:txBody>
          <a:bodyPr/>
          <a:lstStyle>
            <a:lvl1pPr>
              <a:defRPr>
                <a:solidFill>
                  <a:schemeClr val="accent1"/>
                </a:solidFill>
              </a:defRPr>
            </a:lvl1pPr>
          </a:lstStyle>
          <a:p>
            <a:fld id="{2A1FD182-2C71-3749-9EFD-B7909597E17E}" type="datetime1">
              <a:rPr lang="nb-NO" smtClean="0"/>
              <a:t>31.03.2025</a:t>
            </a:fld>
            <a:endParaRPr lang="nb-NO" dirty="0"/>
          </a:p>
        </p:txBody>
      </p:sp>
      <p:sp>
        <p:nvSpPr>
          <p:cNvPr id="4" name="Plassholder for bunntekst 3">
            <a:extLst>
              <a:ext uri="{FF2B5EF4-FFF2-40B4-BE49-F238E27FC236}">
                <a16:creationId xmlns:a16="http://schemas.microsoft.com/office/drawing/2014/main" id="{B8D585E6-DFD8-3A49-8693-B8B49C5F75BD}"/>
              </a:ext>
            </a:extLst>
          </p:cNvPr>
          <p:cNvSpPr>
            <a:spLocks noGrp="1"/>
          </p:cNvSpPr>
          <p:nvPr>
            <p:ph type="ftr" sz="quarter" idx="14"/>
          </p:nvPr>
        </p:nvSpPr>
        <p:spPr/>
        <p:txBody>
          <a:bodyPr/>
          <a:lstStyle>
            <a:lvl1pPr>
              <a:defRPr>
                <a:solidFill>
                  <a:schemeClr val="accent1"/>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9084732D-AB22-7949-970B-3982C47D3811}"/>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88717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den for Kristus - to linjer (grønn)">
    <p:bg>
      <p:bgPr>
        <a:solidFill>
          <a:schemeClr val="accent4"/>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F600DAF-5C98-EE4E-93AC-B03F118A3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9" y="2426335"/>
            <a:ext cx="5556938" cy="200533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3"/>
                </a:solidFill>
              </a:defRPr>
            </a:lvl1pPr>
          </a:lstStyle>
          <a:p>
            <a:fld id="{2280FF2D-9A75-8147-B79E-A797A58F294E}" type="slidenum">
              <a:rPr lang="nb-NO" smtClean="0"/>
              <a:pPr/>
              <a:t>‹#›</a:t>
            </a:fld>
            <a:endParaRPr lang="nb-NO" dirty="0"/>
          </a:p>
        </p:txBody>
      </p:sp>
      <p:sp>
        <p:nvSpPr>
          <p:cNvPr id="3" name="Plassholder for dato 2">
            <a:extLst>
              <a:ext uri="{FF2B5EF4-FFF2-40B4-BE49-F238E27FC236}">
                <a16:creationId xmlns:a16="http://schemas.microsoft.com/office/drawing/2014/main" id="{6538177B-0E69-CB4D-8D96-DE18D9E1C6BD}"/>
              </a:ext>
            </a:extLst>
          </p:cNvPr>
          <p:cNvSpPr>
            <a:spLocks noGrp="1"/>
          </p:cNvSpPr>
          <p:nvPr>
            <p:ph type="dt" sz="half" idx="13"/>
          </p:nvPr>
        </p:nvSpPr>
        <p:spPr/>
        <p:txBody>
          <a:bodyPr/>
          <a:lstStyle>
            <a:lvl1pPr>
              <a:defRPr>
                <a:solidFill>
                  <a:schemeClr val="accent3"/>
                </a:solidFill>
              </a:defRPr>
            </a:lvl1pPr>
          </a:lstStyle>
          <a:p>
            <a:fld id="{03042731-C2B5-134D-85C0-EEA9FDE46610}" type="datetime1">
              <a:rPr lang="nb-NO" smtClean="0"/>
              <a:t>31.03.2025</a:t>
            </a:fld>
            <a:endParaRPr lang="nb-NO" dirty="0"/>
          </a:p>
        </p:txBody>
      </p:sp>
      <p:sp>
        <p:nvSpPr>
          <p:cNvPr id="4" name="Plassholder for bunntekst 3">
            <a:extLst>
              <a:ext uri="{FF2B5EF4-FFF2-40B4-BE49-F238E27FC236}">
                <a16:creationId xmlns:a16="http://schemas.microsoft.com/office/drawing/2014/main" id="{C32F1E72-EFC7-4F4A-B97F-049C8D4A9598}"/>
              </a:ext>
            </a:extLst>
          </p:cNvPr>
          <p:cNvSpPr>
            <a:spLocks noGrp="1"/>
          </p:cNvSpPr>
          <p:nvPr>
            <p:ph type="ftr" sz="quarter" idx="14"/>
          </p:nvPr>
        </p:nvSpPr>
        <p:spPr/>
        <p:txBody>
          <a:bodyPr/>
          <a:lstStyle>
            <a:lvl1pPr>
              <a:defRPr>
                <a:solidFill>
                  <a:schemeClr val="accent3"/>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77724E08-FA8A-2347-80F6-33A1AFB0B4AC}"/>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3"/>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439646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den for Kristus - to linjer (grå)">
    <p:bg>
      <p:bgPr>
        <a:solidFill>
          <a:schemeClr val="accent5"/>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AD81F1F-FD92-874D-9867-E2812CC3E4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8" y="2426335"/>
            <a:ext cx="5556938" cy="2005330"/>
          </a:xfrm>
          <a:prstGeom prst="rect">
            <a:avLst/>
          </a:prstGeom>
        </p:spPr>
      </p:pic>
      <p:sp>
        <p:nvSpPr>
          <p:cNvPr id="9" name="Plassholder for dato 8">
            <a:extLst>
              <a:ext uri="{FF2B5EF4-FFF2-40B4-BE49-F238E27FC236}">
                <a16:creationId xmlns:a16="http://schemas.microsoft.com/office/drawing/2014/main" id="{61057F19-9159-F649-BAF4-EA4027E1B23A}"/>
              </a:ext>
            </a:extLst>
          </p:cNvPr>
          <p:cNvSpPr>
            <a:spLocks noGrp="1"/>
          </p:cNvSpPr>
          <p:nvPr>
            <p:ph type="dt" sz="half" idx="10"/>
          </p:nvPr>
        </p:nvSpPr>
        <p:spPr/>
        <p:txBody>
          <a:bodyPr/>
          <a:lstStyle/>
          <a:p>
            <a:fld id="{5C6B6D1C-8201-424A-A39D-F1A1BE054944}" type="datetime1">
              <a:rPr lang="nb-NO" smtClean="0"/>
              <a:t>31.03.2025</a:t>
            </a:fld>
            <a:endParaRPr lang="nb-NO" dirty="0"/>
          </a:p>
        </p:txBody>
      </p:sp>
      <p:sp>
        <p:nvSpPr>
          <p:cNvPr id="10" name="Plassholder for bunntekst 9">
            <a:extLst>
              <a:ext uri="{FF2B5EF4-FFF2-40B4-BE49-F238E27FC236}">
                <a16:creationId xmlns:a16="http://schemas.microsoft.com/office/drawing/2014/main" id="{A5F40D55-AD3D-E347-BEBD-62F3AFA61429}"/>
              </a:ext>
            </a:extLst>
          </p:cNvPr>
          <p:cNvSpPr>
            <a:spLocks noGrp="1"/>
          </p:cNvSpPr>
          <p:nvPr>
            <p:ph type="ftr" sz="quarter" idx="11"/>
          </p:nvPr>
        </p:nvSpPr>
        <p:spPr/>
        <p:txBody>
          <a:bodyPr/>
          <a:lstStyle/>
          <a:p>
            <a:r>
              <a:rPr lang="nb-NO"/>
              <a:t>© Misjonssambandet</a:t>
            </a:r>
            <a:endParaRPr lang="nb-NO" dirty="0"/>
          </a:p>
        </p:txBody>
      </p:sp>
      <p:sp>
        <p:nvSpPr>
          <p:cNvPr id="11" name="Plassholder for lysbildenummer 10">
            <a:extLst>
              <a:ext uri="{FF2B5EF4-FFF2-40B4-BE49-F238E27FC236}">
                <a16:creationId xmlns:a16="http://schemas.microsoft.com/office/drawing/2014/main" id="{39AC862C-D39B-F448-9992-401DF645BA0C}"/>
              </a:ext>
            </a:extLst>
          </p:cNvPr>
          <p:cNvSpPr>
            <a:spLocks noGrp="1"/>
          </p:cNvSpPr>
          <p:nvPr>
            <p:ph type="sldNum" sz="quarter" idx="12"/>
          </p:nvPr>
        </p:nvSpPr>
        <p:spPr/>
        <p:txBody>
          <a:bodyPr/>
          <a:lstStyle/>
          <a:p>
            <a:fld id="{3525D100-736B-F043-8B24-64765108CAB6}" type="slidenum">
              <a:rPr lang="nb-NO" smtClean="0"/>
              <a:pPr/>
              <a:t>‹#›</a:t>
            </a:fld>
            <a:endParaRPr lang="nb-NO"/>
          </a:p>
        </p:txBody>
      </p:sp>
      <p:sp>
        <p:nvSpPr>
          <p:cNvPr id="6" name="Grafikk 8">
            <a:extLst>
              <a:ext uri="{FF2B5EF4-FFF2-40B4-BE49-F238E27FC236}">
                <a16:creationId xmlns:a16="http://schemas.microsoft.com/office/drawing/2014/main" id="{88A55A4A-84BC-2543-BE84-638E7124F81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664778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tx2"/>
        </a:solidFill>
        <a:effectLst/>
      </p:bgPr>
    </p:bg>
    <p:spTree>
      <p:nvGrpSpPr>
        <p:cNvPr id="1" name=""/>
        <p:cNvGrpSpPr/>
        <p:nvPr/>
      </p:nvGrpSpPr>
      <p:grpSpPr>
        <a:xfrm>
          <a:off x="0" y="0"/>
          <a:ext cx="0" cy="0"/>
          <a:chOff x="0" y="0"/>
          <a:chExt cx="0" cy="0"/>
        </a:xfrm>
      </p:grpSpPr>
      <p:grpSp>
        <p:nvGrpSpPr>
          <p:cNvPr id="23" name="Logo">
            <a:extLst>
              <a:ext uri="{FF2B5EF4-FFF2-40B4-BE49-F238E27FC236}">
                <a16:creationId xmlns:a16="http://schemas.microsoft.com/office/drawing/2014/main" id="{141CBF7C-A742-904B-B0A8-C6E4E41305F8}"/>
              </a:ext>
            </a:extLst>
          </p:cNvPr>
          <p:cNvGrpSpPr>
            <a:grpSpLocks noChangeAspect="1"/>
          </p:cNvGrpSpPr>
          <p:nvPr userDrawn="1"/>
        </p:nvGrpSpPr>
        <p:grpSpPr>
          <a:xfrm>
            <a:off x="2880341" y="2354412"/>
            <a:ext cx="6431317" cy="1980000"/>
            <a:chOff x="3069137" y="4145783"/>
            <a:chExt cx="6054455" cy="1863976"/>
          </a:xfrm>
        </p:grpSpPr>
        <p:sp>
          <p:nvSpPr>
            <p:cNvPr id="6" name="Grafikk 3">
              <a:extLst>
                <a:ext uri="{FF2B5EF4-FFF2-40B4-BE49-F238E27FC236}">
                  <a16:creationId xmlns:a16="http://schemas.microsoft.com/office/drawing/2014/main" id="{9C94515C-1B50-1D4F-9846-2D897DC44A0C}"/>
                </a:ext>
              </a:extLst>
            </p:cNvPr>
            <p:cNvSpPr/>
            <p:nvPr/>
          </p:nvSpPr>
          <p:spPr>
            <a:xfrm>
              <a:off x="3069137" y="4145783"/>
              <a:ext cx="1247301" cy="1863976"/>
            </a:xfrm>
            <a:custGeom>
              <a:avLst/>
              <a:gdLst>
                <a:gd name="connsiteX0" fmla="*/ 1107712 w 1247301"/>
                <a:gd name="connsiteY0" fmla="*/ 1323878 h 1863976"/>
                <a:gd name="connsiteX1" fmla="*/ 1106475 w 1247301"/>
                <a:gd name="connsiteY1" fmla="*/ 1329669 h 1863976"/>
                <a:gd name="connsiteX2" fmla="*/ 535647 w 1247301"/>
                <a:gd name="connsiteY2" fmla="*/ 1712924 h 1863976"/>
                <a:gd name="connsiteX3" fmla="*/ 151513 w 1247301"/>
                <a:gd name="connsiteY3" fmla="*/ 1143403 h 1863976"/>
                <a:gd name="connsiteX4" fmla="*/ 557820 w 1247301"/>
                <a:gd name="connsiteY4" fmla="*/ 756352 h 1863976"/>
                <a:gd name="connsiteX5" fmla="*/ 557820 w 1247301"/>
                <a:gd name="connsiteY5" fmla="*/ 974704 h 1863976"/>
                <a:gd name="connsiteX6" fmla="*/ 846007 w 1247301"/>
                <a:gd name="connsiteY6" fmla="*/ 1262676 h 1863976"/>
                <a:gd name="connsiteX7" fmla="*/ 1134640 w 1247301"/>
                <a:gd name="connsiteY7" fmla="*/ 975149 h 1863976"/>
                <a:gd name="connsiteX8" fmla="*/ 1041009 w 1247301"/>
                <a:gd name="connsiteY8" fmla="*/ 762713 h 1863976"/>
                <a:gd name="connsiteX9" fmla="*/ 1035681 w 1247301"/>
                <a:gd name="connsiteY9" fmla="*/ 757966 h 1863976"/>
                <a:gd name="connsiteX10" fmla="*/ 1035015 w 1247301"/>
                <a:gd name="connsiteY10" fmla="*/ 757397 h 1863976"/>
                <a:gd name="connsiteX11" fmla="*/ 1032636 w 1247301"/>
                <a:gd name="connsiteY11" fmla="*/ 755403 h 1863976"/>
                <a:gd name="connsiteX12" fmla="*/ 1027593 w 1247301"/>
                <a:gd name="connsiteY12" fmla="*/ 751131 h 1863976"/>
                <a:gd name="connsiteX13" fmla="*/ 1025594 w 1247301"/>
                <a:gd name="connsiteY13" fmla="*/ 749517 h 1863976"/>
                <a:gd name="connsiteX14" fmla="*/ 700074 w 1247301"/>
                <a:gd name="connsiteY14" fmla="*/ 613284 h 1863976"/>
                <a:gd name="connsiteX15" fmla="*/ 700074 w 1247301"/>
                <a:gd name="connsiteY15" fmla="*/ 321547 h 1863976"/>
                <a:gd name="connsiteX16" fmla="*/ 879248 w 1247301"/>
                <a:gd name="connsiteY16" fmla="*/ 321547 h 1863976"/>
                <a:gd name="connsiteX17" fmla="*/ 879248 w 1247301"/>
                <a:gd name="connsiteY17" fmla="*/ 179144 h 1863976"/>
                <a:gd name="connsiteX18" fmla="*/ 700074 w 1247301"/>
                <a:gd name="connsiteY18" fmla="*/ 179144 h 1863976"/>
                <a:gd name="connsiteX19" fmla="*/ 700074 w 1247301"/>
                <a:gd name="connsiteY19" fmla="*/ 0 h 1863976"/>
                <a:gd name="connsiteX20" fmla="*/ 557344 w 1247301"/>
                <a:gd name="connsiteY20" fmla="*/ 0 h 1863976"/>
                <a:gd name="connsiteX21" fmla="*/ 557344 w 1247301"/>
                <a:gd name="connsiteY21" fmla="*/ 179428 h 1863976"/>
                <a:gd name="connsiteX22" fmla="*/ 378551 w 1247301"/>
                <a:gd name="connsiteY22" fmla="*/ 179428 h 1863976"/>
                <a:gd name="connsiteX23" fmla="*/ 378551 w 1247301"/>
                <a:gd name="connsiteY23" fmla="*/ 321832 h 1863976"/>
                <a:gd name="connsiteX24" fmla="*/ 557725 w 1247301"/>
                <a:gd name="connsiteY24" fmla="*/ 321832 h 1863976"/>
                <a:gd name="connsiteX25" fmla="*/ 557725 w 1247301"/>
                <a:gd name="connsiteY25" fmla="*/ 613094 h 1863976"/>
                <a:gd name="connsiteX26" fmla="*/ 4102 w 1247301"/>
                <a:gd name="connsiteY26" fmla="*/ 1307529 h 1863976"/>
                <a:gd name="connsiteX27" fmla="*/ 700130 w 1247301"/>
                <a:gd name="connsiteY27" fmla="*/ 1859884 h 1863976"/>
                <a:gd name="connsiteX28" fmla="*/ 1246160 w 1247301"/>
                <a:gd name="connsiteY28" fmla="*/ 1356630 h 1863976"/>
                <a:gd name="connsiteX29" fmla="*/ 1246160 w 1247301"/>
                <a:gd name="connsiteY29" fmla="*/ 1355871 h 1863976"/>
                <a:gd name="connsiteX30" fmla="*/ 1247302 w 1247301"/>
                <a:gd name="connsiteY30" fmla="*/ 1349036 h 1863976"/>
                <a:gd name="connsiteX31" fmla="*/ 700265 w 1247301"/>
                <a:gd name="connsiteY31" fmla="*/ 756447 h 1863976"/>
                <a:gd name="connsiteX32" fmla="*/ 936150 w 1247301"/>
                <a:gd name="connsiteY32" fmla="*/ 860022 h 1863976"/>
                <a:gd name="connsiteX33" fmla="*/ 943953 w 1247301"/>
                <a:gd name="connsiteY33" fmla="*/ 866573 h 1863976"/>
                <a:gd name="connsiteX34" fmla="*/ 944428 w 1247301"/>
                <a:gd name="connsiteY34" fmla="*/ 866573 h 1863976"/>
                <a:gd name="connsiteX35" fmla="*/ 944428 w 1247301"/>
                <a:gd name="connsiteY35" fmla="*/ 866573 h 1863976"/>
                <a:gd name="connsiteX36" fmla="*/ 954716 w 1247301"/>
                <a:gd name="connsiteY36" fmla="*/ 1072405 h 1863976"/>
                <a:gd name="connsiteX37" fmla="*/ 748411 w 1247301"/>
                <a:gd name="connsiteY37" fmla="*/ 1082669 h 1863976"/>
                <a:gd name="connsiteX38" fmla="*/ 700360 w 1247301"/>
                <a:gd name="connsiteY38" fmla="*/ 974989 h 1863976"/>
                <a:gd name="connsiteX39" fmla="*/ 700360 w 1247301"/>
                <a:gd name="connsiteY39" fmla="*/ 756637 h 186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7301" h="1863976">
                  <a:moveTo>
                    <a:pt x="1107712" y="1323878"/>
                  </a:moveTo>
                  <a:cubicBezTo>
                    <a:pt x="1107712" y="1325871"/>
                    <a:pt x="1106855" y="1327770"/>
                    <a:pt x="1106475" y="1329669"/>
                  </a:cubicBezTo>
                  <a:cubicBezTo>
                    <a:pt x="1054921" y="1592770"/>
                    <a:pt x="799353" y="1764359"/>
                    <a:pt x="535647" y="1712924"/>
                  </a:cubicBezTo>
                  <a:cubicBezTo>
                    <a:pt x="271942" y="1661488"/>
                    <a:pt x="99959" y="1406505"/>
                    <a:pt x="151513" y="1143403"/>
                  </a:cubicBezTo>
                  <a:cubicBezTo>
                    <a:pt x="191070" y="941526"/>
                    <a:pt x="353867" y="786444"/>
                    <a:pt x="557820" y="756352"/>
                  </a:cubicBezTo>
                  <a:lnTo>
                    <a:pt x="557820" y="974704"/>
                  </a:lnTo>
                  <a:cubicBezTo>
                    <a:pt x="557697" y="1133624"/>
                    <a:pt x="686723" y="1262554"/>
                    <a:pt x="846007" y="1262676"/>
                  </a:cubicBezTo>
                  <a:cubicBezTo>
                    <a:pt x="1005292" y="1262799"/>
                    <a:pt x="1134517" y="1134069"/>
                    <a:pt x="1134640" y="975149"/>
                  </a:cubicBezTo>
                  <a:cubicBezTo>
                    <a:pt x="1134703" y="894363"/>
                    <a:pt x="1100725" y="817272"/>
                    <a:pt x="1041009" y="762713"/>
                  </a:cubicBezTo>
                  <a:lnTo>
                    <a:pt x="1035681" y="757966"/>
                  </a:lnTo>
                  <a:lnTo>
                    <a:pt x="1035015" y="757397"/>
                  </a:lnTo>
                  <a:lnTo>
                    <a:pt x="1032636" y="755403"/>
                  </a:lnTo>
                  <a:lnTo>
                    <a:pt x="1027593" y="751131"/>
                  </a:lnTo>
                  <a:lnTo>
                    <a:pt x="1025594" y="749517"/>
                  </a:lnTo>
                  <a:cubicBezTo>
                    <a:pt x="932303" y="674108"/>
                    <a:pt x="819369" y="626845"/>
                    <a:pt x="700074" y="613284"/>
                  </a:cubicBezTo>
                  <a:lnTo>
                    <a:pt x="700074" y="321547"/>
                  </a:lnTo>
                  <a:lnTo>
                    <a:pt x="879248" y="321547"/>
                  </a:lnTo>
                  <a:lnTo>
                    <a:pt x="879248" y="179144"/>
                  </a:lnTo>
                  <a:lnTo>
                    <a:pt x="700074" y="179144"/>
                  </a:lnTo>
                  <a:lnTo>
                    <a:pt x="700074" y="0"/>
                  </a:lnTo>
                  <a:lnTo>
                    <a:pt x="557344" y="0"/>
                  </a:lnTo>
                  <a:lnTo>
                    <a:pt x="557344" y="179428"/>
                  </a:lnTo>
                  <a:lnTo>
                    <a:pt x="378551" y="179428"/>
                  </a:lnTo>
                  <a:lnTo>
                    <a:pt x="378551" y="321832"/>
                  </a:lnTo>
                  <a:lnTo>
                    <a:pt x="557725" y="321832"/>
                  </a:lnTo>
                  <a:lnTo>
                    <a:pt x="557725" y="613094"/>
                  </a:lnTo>
                  <a:cubicBezTo>
                    <a:pt x="212643" y="652328"/>
                    <a:pt x="-35223" y="963237"/>
                    <a:pt x="4102" y="1307529"/>
                  </a:cubicBezTo>
                  <a:cubicBezTo>
                    <a:pt x="43426" y="1651821"/>
                    <a:pt x="355048" y="1899119"/>
                    <a:pt x="700130" y="1859884"/>
                  </a:cubicBezTo>
                  <a:cubicBezTo>
                    <a:pt x="972669" y="1828898"/>
                    <a:pt x="1193636" y="1625242"/>
                    <a:pt x="1246160" y="1356630"/>
                  </a:cubicBezTo>
                  <a:cubicBezTo>
                    <a:pt x="1246160" y="1356630"/>
                    <a:pt x="1246160" y="1356156"/>
                    <a:pt x="1246160" y="1355871"/>
                  </a:cubicBezTo>
                  <a:cubicBezTo>
                    <a:pt x="1246636" y="1353593"/>
                    <a:pt x="1246921" y="1351314"/>
                    <a:pt x="1247302" y="1349036"/>
                  </a:cubicBezTo>
                  <a:close/>
                  <a:moveTo>
                    <a:pt x="700265" y="756447"/>
                  </a:moveTo>
                  <a:cubicBezTo>
                    <a:pt x="786798" y="769180"/>
                    <a:pt x="868288" y="804961"/>
                    <a:pt x="936150" y="860022"/>
                  </a:cubicBezTo>
                  <a:lnTo>
                    <a:pt x="943953" y="866573"/>
                  </a:lnTo>
                  <a:lnTo>
                    <a:pt x="944428" y="866573"/>
                  </a:lnTo>
                  <a:lnTo>
                    <a:pt x="944428" y="866573"/>
                  </a:lnTo>
                  <a:cubicBezTo>
                    <a:pt x="1004239" y="920577"/>
                    <a:pt x="1008844" y="1012732"/>
                    <a:pt x="954716" y="1072405"/>
                  </a:cubicBezTo>
                  <a:cubicBezTo>
                    <a:pt x="900587" y="1132078"/>
                    <a:pt x="808221" y="1136673"/>
                    <a:pt x="748411" y="1082669"/>
                  </a:cubicBezTo>
                  <a:cubicBezTo>
                    <a:pt x="717910" y="1055128"/>
                    <a:pt x="700464" y="1016032"/>
                    <a:pt x="700360" y="974989"/>
                  </a:cubicBezTo>
                  <a:lnTo>
                    <a:pt x="700360" y="756637"/>
                  </a:lnTo>
                  <a:close/>
                </a:path>
              </a:pathLst>
            </a:custGeom>
            <a:solidFill>
              <a:srgbClr val="FF004A"/>
            </a:solidFill>
            <a:ln w="9511" cap="flat">
              <a:noFill/>
              <a:prstDash val="solid"/>
              <a:miter/>
            </a:ln>
          </p:spPr>
          <p:txBody>
            <a:bodyPr rtlCol="0" anchor="ctr"/>
            <a:lstStyle/>
            <a:p>
              <a:endParaRPr lang="nb-NO"/>
            </a:p>
          </p:txBody>
        </p:sp>
        <p:sp>
          <p:nvSpPr>
            <p:cNvPr id="7" name="Grafikk 3">
              <a:extLst>
                <a:ext uri="{FF2B5EF4-FFF2-40B4-BE49-F238E27FC236}">
                  <a16:creationId xmlns:a16="http://schemas.microsoft.com/office/drawing/2014/main" id="{9C94515C-1B50-1D4F-9846-2D897DC44A0C}"/>
                </a:ext>
              </a:extLst>
            </p:cNvPr>
            <p:cNvSpPr/>
            <p:nvPr/>
          </p:nvSpPr>
          <p:spPr>
            <a:xfrm>
              <a:off x="4655090" y="5182481"/>
              <a:ext cx="396599" cy="365881"/>
            </a:xfrm>
            <a:custGeom>
              <a:avLst/>
              <a:gdLst>
                <a:gd name="connsiteX0" fmla="*/ 290789 w 396599"/>
                <a:gd name="connsiteY0" fmla="*/ 0 h 365881"/>
                <a:gd name="connsiteX1" fmla="*/ 396600 w 396599"/>
                <a:gd name="connsiteY1" fmla="*/ 0 h 365881"/>
                <a:gd name="connsiteX2" fmla="*/ 396600 w 396599"/>
                <a:gd name="connsiteY2" fmla="*/ 365882 h 365881"/>
                <a:gd name="connsiteX3" fmla="*/ 333227 w 396599"/>
                <a:gd name="connsiteY3" fmla="*/ 365882 h 365881"/>
                <a:gd name="connsiteX4" fmla="*/ 333227 w 396599"/>
                <a:gd name="connsiteY4" fmla="*/ 55347 h 365881"/>
                <a:gd name="connsiteX5" fmla="*/ 231604 w 396599"/>
                <a:gd name="connsiteY5" fmla="*/ 365882 h 365881"/>
                <a:gd name="connsiteX6" fmla="*/ 164996 w 396599"/>
                <a:gd name="connsiteY6" fmla="*/ 365882 h 365881"/>
                <a:gd name="connsiteX7" fmla="*/ 63372 w 396599"/>
                <a:gd name="connsiteY7" fmla="*/ 59050 h 365881"/>
                <a:gd name="connsiteX8" fmla="*/ 63372 w 396599"/>
                <a:gd name="connsiteY8" fmla="*/ 365882 h 365881"/>
                <a:gd name="connsiteX9" fmla="*/ 0 w 396599"/>
                <a:gd name="connsiteY9" fmla="*/ 365882 h 365881"/>
                <a:gd name="connsiteX10" fmla="*/ 0 w 396599"/>
                <a:gd name="connsiteY10" fmla="*/ 0 h 365881"/>
                <a:gd name="connsiteX11" fmla="*/ 106382 w 396599"/>
                <a:gd name="connsiteY11" fmla="*/ 0 h 365881"/>
                <a:gd name="connsiteX12" fmla="*/ 199156 w 396599"/>
                <a:gd name="connsiteY12" fmla="*/ 293256 h 36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599" h="365881">
                  <a:moveTo>
                    <a:pt x="290789" y="0"/>
                  </a:moveTo>
                  <a:lnTo>
                    <a:pt x="396600" y="0"/>
                  </a:lnTo>
                  <a:lnTo>
                    <a:pt x="396600" y="365882"/>
                  </a:lnTo>
                  <a:lnTo>
                    <a:pt x="333227" y="365882"/>
                  </a:lnTo>
                  <a:lnTo>
                    <a:pt x="333227" y="55347"/>
                  </a:lnTo>
                  <a:lnTo>
                    <a:pt x="231604" y="365882"/>
                  </a:lnTo>
                  <a:lnTo>
                    <a:pt x="164996" y="365882"/>
                  </a:lnTo>
                  <a:lnTo>
                    <a:pt x="63372" y="59050"/>
                  </a:lnTo>
                  <a:lnTo>
                    <a:pt x="63372" y="365882"/>
                  </a:lnTo>
                  <a:lnTo>
                    <a:pt x="0" y="365882"/>
                  </a:lnTo>
                  <a:lnTo>
                    <a:pt x="0" y="0"/>
                  </a:lnTo>
                  <a:lnTo>
                    <a:pt x="106382" y="0"/>
                  </a:lnTo>
                  <a:lnTo>
                    <a:pt x="199156" y="293256"/>
                  </a:lnTo>
                  <a:close/>
                </a:path>
              </a:pathLst>
            </a:custGeom>
            <a:solidFill>
              <a:srgbClr val="FF004A"/>
            </a:solidFill>
            <a:ln w="9511" cap="flat">
              <a:noFill/>
              <a:prstDash val="solid"/>
              <a:miter/>
            </a:ln>
          </p:spPr>
          <p:txBody>
            <a:bodyPr rtlCol="0" anchor="ctr"/>
            <a:lstStyle/>
            <a:p>
              <a:endParaRPr lang="nb-NO"/>
            </a:p>
          </p:txBody>
        </p:sp>
        <p:sp>
          <p:nvSpPr>
            <p:cNvPr id="8" name="Grafikk 3">
              <a:extLst>
                <a:ext uri="{FF2B5EF4-FFF2-40B4-BE49-F238E27FC236}">
                  <a16:creationId xmlns:a16="http://schemas.microsoft.com/office/drawing/2014/main" id="{9C94515C-1B50-1D4F-9846-2D897DC44A0C}"/>
                </a:ext>
              </a:extLst>
            </p:cNvPr>
            <p:cNvSpPr/>
            <p:nvPr/>
          </p:nvSpPr>
          <p:spPr>
            <a:xfrm>
              <a:off x="5116411" y="5171468"/>
              <a:ext cx="78216" cy="376989"/>
            </a:xfrm>
            <a:custGeom>
              <a:avLst/>
              <a:gdLst>
                <a:gd name="connsiteX0" fmla="*/ 11878 w 78216"/>
                <a:gd name="connsiteY0" fmla="*/ 67025 h 376989"/>
                <a:gd name="connsiteX1" fmla="*/ 11038 w 78216"/>
                <a:gd name="connsiteY1" fmla="*/ 11850 h 376989"/>
                <a:gd name="connsiteX2" fmla="*/ 66339 w 78216"/>
                <a:gd name="connsiteY2" fmla="*/ 11013 h 376989"/>
                <a:gd name="connsiteX3" fmla="*/ 67178 w 78216"/>
                <a:gd name="connsiteY3" fmla="*/ 66187 h 376989"/>
                <a:gd name="connsiteX4" fmla="*/ 39091 w 78216"/>
                <a:gd name="connsiteY4" fmla="*/ 78037 h 376989"/>
                <a:gd name="connsiteX5" fmla="*/ 11878 w 78216"/>
                <a:gd name="connsiteY5" fmla="*/ 67025 h 376989"/>
                <a:gd name="connsiteX6" fmla="*/ 8737 w 78216"/>
                <a:gd name="connsiteY6" fmla="*/ 115632 h 376989"/>
                <a:gd name="connsiteX7" fmla="*/ 68494 w 78216"/>
                <a:gd name="connsiteY7" fmla="*/ 115632 h 376989"/>
                <a:gd name="connsiteX8" fmla="*/ 68494 w 78216"/>
                <a:gd name="connsiteY8" fmla="*/ 376989 h 376989"/>
                <a:gd name="connsiteX9" fmla="*/ 9023 w 78216"/>
                <a:gd name="connsiteY9" fmla="*/ 376989 h 3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16" h="376989">
                  <a:moveTo>
                    <a:pt x="11878" y="67025"/>
                  </a:moveTo>
                  <a:cubicBezTo>
                    <a:pt x="-3625" y="52020"/>
                    <a:pt x="-4001" y="27318"/>
                    <a:pt x="11038" y="11850"/>
                  </a:cubicBezTo>
                  <a:cubicBezTo>
                    <a:pt x="26077" y="-3617"/>
                    <a:pt x="50836" y="-3992"/>
                    <a:pt x="66339" y="11013"/>
                  </a:cubicBezTo>
                  <a:cubicBezTo>
                    <a:pt x="81841" y="26017"/>
                    <a:pt x="82217" y="50720"/>
                    <a:pt x="67178" y="66187"/>
                  </a:cubicBezTo>
                  <a:cubicBezTo>
                    <a:pt x="59809" y="73766"/>
                    <a:pt x="49675" y="78042"/>
                    <a:pt x="39091" y="78037"/>
                  </a:cubicBezTo>
                  <a:cubicBezTo>
                    <a:pt x="28893" y="78233"/>
                    <a:pt x="19058" y="74254"/>
                    <a:pt x="11878" y="67025"/>
                  </a:cubicBezTo>
                  <a:close/>
                  <a:moveTo>
                    <a:pt x="8737" y="115632"/>
                  </a:moveTo>
                  <a:lnTo>
                    <a:pt x="68494" y="115632"/>
                  </a:lnTo>
                  <a:lnTo>
                    <a:pt x="68494" y="376989"/>
                  </a:lnTo>
                  <a:lnTo>
                    <a:pt x="9023" y="376989"/>
                  </a:lnTo>
                  <a:close/>
                </a:path>
              </a:pathLst>
            </a:custGeom>
            <a:solidFill>
              <a:srgbClr val="FF004A"/>
            </a:solidFill>
            <a:ln w="9511" cap="flat">
              <a:noFill/>
              <a:prstDash val="solid"/>
              <a:miter/>
            </a:ln>
          </p:spPr>
          <p:txBody>
            <a:bodyPr rtlCol="0" anchor="ctr"/>
            <a:lstStyle/>
            <a:p>
              <a:endParaRPr lang="nb-NO"/>
            </a:p>
          </p:txBody>
        </p:sp>
        <p:sp>
          <p:nvSpPr>
            <p:cNvPr id="9" name="Grafikk 3">
              <a:extLst>
                <a:ext uri="{FF2B5EF4-FFF2-40B4-BE49-F238E27FC236}">
                  <a16:creationId xmlns:a16="http://schemas.microsoft.com/office/drawing/2014/main" id="{9C94515C-1B50-1D4F-9846-2D897DC44A0C}"/>
                </a:ext>
              </a:extLst>
            </p:cNvPr>
            <p:cNvSpPr/>
            <p:nvPr/>
          </p:nvSpPr>
          <p:spPr>
            <a:xfrm>
              <a:off x="5230829" y="5279678"/>
              <a:ext cx="234582" cy="276625"/>
            </a:xfrm>
            <a:custGeom>
              <a:avLst/>
              <a:gdLst>
                <a:gd name="connsiteX0" fmla="*/ 30198 w 234582"/>
                <a:gd name="connsiteY0" fmla="*/ 249128 h 276625"/>
                <a:gd name="connsiteX1" fmla="*/ 606 w 234582"/>
                <a:gd name="connsiteY1" fmla="*/ 175173 h 276625"/>
                <a:gd name="connsiteX2" fmla="*/ 58269 w 234582"/>
                <a:gd name="connsiteY2" fmla="*/ 175173 h 276625"/>
                <a:gd name="connsiteX3" fmla="*/ 58269 w 234582"/>
                <a:gd name="connsiteY3" fmla="*/ 181439 h 276625"/>
                <a:gd name="connsiteX4" fmla="*/ 74730 w 234582"/>
                <a:gd name="connsiteY4" fmla="*/ 215426 h 276625"/>
                <a:gd name="connsiteX5" fmla="*/ 120023 w 234582"/>
                <a:gd name="connsiteY5" fmla="*/ 227958 h 276625"/>
                <a:gd name="connsiteX6" fmla="*/ 158751 w 234582"/>
                <a:gd name="connsiteY6" fmla="*/ 219319 h 276625"/>
                <a:gd name="connsiteX7" fmla="*/ 173404 w 234582"/>
                <a:gd name="connsiteY7" fmla="*/ 196534 h 276625"/>
                <a:gd name="connsiteX8" fmla="*/ 157704 w 234582"/>
                <a:gd name="connsiteY8" fmla="*/ 174794 h 276625"/>
                <a:gd name="connsiteX9" fmla="*/ 108414 w 234582"/>
                <a:gd name="connsiteY9" fmla="*/ 161503 h 276625"/>
                <a:gd name="connsiteX10" fmla="*/ 55224 w 234582"/>
                <a:gd name="connsiteY10" fmla="*/ 148212 h 276625"/>
                <a:gd name="connsiteX11" fmla="*/ 19636 w 234582"/>
                <a:gd name="connsiteY11" fmla="*/ 125712 h 276625"/>
                <a:gd name="connsiteX12" fmla="*/ 4697 w 234582"/>
                <a:gd name="connsiteY12" fmla="*/ 84130 h 276625"/>
                <a:gd name="connsiteX13" fmla="*/ 19351 w 234582"/>
                <a:gd name="connsiteY13" fmla="*/ 39416 h 276625"/>
                <a:gd name="connsiteX14" fmla="*/ 59410 w 234582"/>
                <a:gd name="connsiteY14" fmla="*/ 10176 h 276625"/>
                <a:gd name="connsiteX15" fmla="*/ 116502 w 234582"/>
                <a:gd name="connsiteY15" fmla="*/ 17 h 276625"/>
                <a:gd name="connsiteX16" fmla="*/ 173595 w 234582"/>
                <a:gd name="connsiteY16" fmla="*/ 10176 h 276625"/>
                <a:gd name="connsiteX17" fmla="*/ 213464 w 234582"/>
                <a:gd name="connsiteY17" fmla="*/ 39226 h 276625"/>
                <a:gd name="connsiteX18" fmla="*/ 227642 w 234582"/>
                <a:gd name="connsiteY18" fmla="*/ 82611 h 276625"/>
                <a:gd name="connsiteX19" fmla="*/ 226024 w 234582"/>
                <a:gd name="connsiteY19" fmla="*/ 98276 h 276625"/>
                <a:gd name="connsiteX20" fmla="*/ 167885 w 234582"/>
                <a:gd name="connsiteY20" fmla="*/ 98275 h 276625"/>
                <a:gd name="connsiteX21" fmla="*/ 169503 w 234582"/>
                <a:gd name="connsiteY21" fmla="*/ 87832 h 276625"/>
                <a:gd name="connsiteX22" fmla="*/ 154564 w 234582"/>
                <a:gd name="connsiteY22" fmla="*/ 59352 h 276625"/>
                <a:gd name="connsiteX23" fmla="*/ 115551 w 234582"/>
                <a:gd name="connsiteY23" fmla="*/ 48339 h 276625"/>
                <a:gd name="connsiteX24" fmla="*/ 79107 w 234582"/>
                <a:gd name="connsiteY24" fmla="*/ 57833 h 276625"/>
                <a:gd name="connsiteX25" fmla="*/ 65215 w 234582"/>
                <a:gd name="connsiteY25" fmla="*/ 81092 h 276625"/>
                <a:gd name="connsiteX26" fmla="*/ 80915 w 234582"/>
                <a:gd name="connsiteY26" fmla="*/ 103022 h 276625"/>
                <a:gd name="connsiteX27" fmla="*/ 130204 w 234582"/>
                <a:gd name="connsiteY27" fmla="*/ 115554 h 276625"/>
                <a:gd name="connsiteX28" fmla="*/ 184157 w 234582"/>
                <a:gd name="connsiteY28" fmla="*/ 128845 h 276625"/>
                <a:gd name="connsiteX29" fmla="*/ 219554 w 234582"/>
                <a:gd name="connsiteY29" fmla="*/ 150775 h 276625"/>
                <a:gd name="connsiteX30" fmla="*/ 234493 w 234582"/>
                <a:gd name="connsiteY30" fmla="*/ 192831 h 276625"/>
                <a:gd name="connsiteX31" fmla="*/ 202521 w 234582"/>
                <a:gd name="connsiteY31" fmla="*/ 254255 h 276625"/>
                <a:gd name="connsiteX32" fmla="*/ 118691 w 234582"/>
                <a:gd name="connsiteY32" fmla="*/ 276470 h 276625"/>
                <a:gd name="connsiteX33" fmla="*/ 30198 w 234582"/>
                <a:gd name="connsiteY33" fmla="*/ 249128 h 2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582" h="276625">
                  <a:moveTo>
                    <a:pt x="30198" y="249128"/>
                  </a:moveTo>
                  <a:cubicBezTo>
                    <a:pt x="8348" y="231118"/>
                    <a:pt x="-2806" y="203245"/>
                    <a:pt x="606" y="175173"/>
                  </a:cubicBezTo>
                  <a:lnTo>
                    <a:pt x="58269" y="175173"/>
                  </a:lnTo>
                  <a:lnTo>
                    <a:pt x="58269" y="181439"/>
                  </a:lnTo>
                  <a:cubicBezTo>
                    <a:pt x="57812" y="194781"/>
                    <a:pt x="63968" y="207493"/>
                    <a:pt x="74730" y="215426"/>
                  </a:cubicBezTo>
                  <a:cubicBezTo>
                    <a:pt x="88030" y="224472"/>
                    <a:pt x="103953" y="228878"/>
                    <a:pt x="120023" y="227958"/>
                  </a:cubicBezTo>
                  <a:cubicBezTo>
                    <a:pt x="133475" y="228596"/>
                    <a:pt x="146852" y="225612"/>
                    <a:pt x="158751" y="219319"/>
                  </a:cubicBezTo>
                  <a:cubicBezTo>
                    <a:pt x="167569" y="215109"/>
                    <a:pt x="173243" y="206286"/>
                    <a:pt x="173404" y="196534"/>
                  </a:cubicBezTo>
                  <a:cubicBezTo>
                    <a:pt x="173358" y="186687"/>
                    <a:pt x="167052" y="177955"/>
                    <a:pt x="157704" y="174794"/>
                  </a:cubicBezTo>
                  <a:cubicBezTo>
                    <a:pt x="141814" y="168567"/>
                    <a:pt x="125285" y="164110"/>
                    <a:pt x="108414" y="161503"/>
                  </a:cubicBezTo>
                  <a:cubicBezTo>
                    <a:pt x="90411" y="158242"/>
                    <a:pt x="72642" y="153802"/>
                    <a:pt x="55224" y="148212"/>
                  </a:cubicBezTo>
                  <a:cubicBezTo>
                    <a:pt x="41709" y="143700"/>
                    <a:pt x="29496" y="135979"/>
                    <a:pt x="19636" y="125712"/>
                  </a:cubicBezTo>
                  <a:cubicBezTo>
                    <a:pt x="9253" y="114421"/>
                    <a:pt x="3868" y="99432"/>
                    <a:pt x="4697" y="84130"/>
                  </a:cubicBezTo>
                  <a:cubicBezTo>
                    <a:pt x="4363" y="68000"/>
                    <a:pt x="9529" y="52234"/>
                    <a:pt x="19351" y="39416"/>
                  </a:cubicBezTo>
                  <a:cubicBezTo>
                    <a:pt x="29777" y="26202"/>
                    <a:pt x="43632" y="16090"/>
                    <a:pt x="59410" y="10176"/>
                  </a:cubicBezTo>
                  <a:cubicBezTo>
                    <a:pt x="77613" y="3171"/>
                    <a:pt x="96995" y="-277"/>
                    <a:pt x="116502" y="17"/>
                  </a:cubicBezTo>
                  <a:cubicBezTo>
                    <a:pt x="136007" y="-240"/>
                    <a:pt x="155382" y="3207"/>
                    <a:pt x="173595" y="10176"/>
                  </a:cubicBezTo>
                  <a:cubicBezTo>
                    <a:pt x="189300" y="16033"/>
                    <a:pt x="203092" y="26082"/>
                    <a:pt x="213464" y="39226"/>
                  </a:cubicBezTo>
                  <a:cubicBezTo>
                    <a:pt x="222963" y="51676"/>
                    <a:pt x="227961" y="66967"/>
                    <a:pt x="227642" y="82611"/>
                  </a:cubicBezTo>
                  <a:cubicBezTo>
                    <a:pt x="227669" y="87876"/>
                    <a:pt x="227126" y="93128"/>
                    <a:pt x="226024" y="98276"/>
                  </a:cubicBezTo>
                  <a:lnTo>
                    <a:pt x="167885" y="98275"/>
                  </a:lnTo>
                  <a:cubicBezTo>
                    <a:pt x="168884" y="94881"/>
                    <a:pt x="169428" y="91370"/>
                    <a:pt x="169503" y="87832"/>
                  </a:cubicBezTo>
                  <a:cubicBezTo>
                    <a:pt x="169622" y="76441"/>
                    <a:pt x="164013" y="65747"/>
                    <a:pt x="154564" y="59352"/>
                  </a:cubicBezTo>
                  <a:cubicBezTo>
                    <a:pt x="143092" y="51575"/>
                    <a:pt x="129406" y="47711"/>
                    <a:pt x="115551" y="48339"/>
                  </a:cubicBezTo>
                  <a:cubicBezTo>
                    <a:pt x="102733" y="47873"/>
                    <a:pt x="90061" y="51175"/>
                    <a:pt x="79107" y="57833"/>
                  </a:cubicBezTo>
                  <a:cubicBezTo>
                    <a:pt x="70656" y="62565"/>
                    <a:pt x="65364" y="71424"/>
                    <a:pt x="65215" y="81092"/>
                  </a:cubicBezTo>
                  <a:cubicBezTo>
                    <a:pt x="65059" y="91047"/>
                    <a:pt x="71426" y="99941"/>
                    <a:pt x="80915" y="103022"/>
                  </a:cubicBezTo>
                  <a:cubicBezTo>
                    <a:pt x="96827" y="109014"/>
                    <a:pt x="113359" y="113217"/>
                    <a:pt x="130204" y="115554"/>
                  </a:cubicBezTo>
                  <a:cubicBezTo>
                    <a:pt x="152597" y="120111"/>
                    <a:pt x="170581" y="124541"/>
                    <a:pt x="184157" y="128845"/>
                  </a:cubicBezTo>
                  <a:cubicBezTo>
                    <a:pt x="197597" y="133111"/>
                    <a:pt x="209762" y="140647"/>
                    <a:pt x="219554" y="150775"/>
                  </a:cubicBezTo>
                  <a:cubicBezTo>
                    <a:pt x="229973" y="162235"/>
                    <a:pt x="235354" y="177383"/>
                    <a:pt x="234493" y="192831"/>
                  </a:cubicBezTo>
                  <a:cubicBezTo>
                    <a:pt x="235272" y="217461"/>
                    <a:pt x="223163" y="240724"/>
                    <a:pt x="202521" y="254255"/>
                  </a:cubicBezTo>
                  <a:cubicBezTo>
                    <a:pt x="177534" y="270087"/>
                    <a:pt x="148260" y="277845"/>
                    <a:pt x="118691" y="276470"/>
                  </a:cubicBezTo>
                  <a:cubicBezTo>
                    <a:pt x="81676" y="276090"/>
                    <a:pt x="52084" y="267071"/>
                    <a:pt x="30198" y="249128"/>
                  </a:cubicBezTo>
                  <a:close/>
                </a:path>
              </a:pathLst>
            </a:custGeom>
            <a:solidFill>
              <a:srgbClr val="FF004A"/>
            </a:solidFill>
            <a:ln w="9511" cap="flat">
              <a:noFill/>
              <a:prstDash val="solid"/>
              <a:miter/>
            </a:ln>
          </p:spPr>
          <p:txBody>
            <a:bodyPr rtlCol="0" anchor="ctr"/>
            <a:lstStyle/>
            <a:p>
              <a:endParaRPr lang="nb-NO"/>
            </a:p>
          </p:txBody>
        </p:sp>
        <p:sp>
          <p:nvSpPr>
            <p:cNvPr id="10" name="Grafikk 3">
              <a:extLst>
                <a:ext uri="{FF2B5EF4-FFF2-40B4-BE49-F238E27FC236}">
                  <a16:creationId xmlns:a16="http://schemas.microsoft.com/office/drawing/2014/main" id="{9C94515C-1B50-1D4F-9846-2D897DC44A0C}"/>
                </a:ext>
              </a:extLst>
            </p:cNvPr>
            <p:cNvSpPr/>
            <p:nvPr/>
          </p:nvSpPr>
          <p:spPr>
            <a:xfrm>
              <a:off x="5458471" y="5171468"/>
              <a:ext cx="129710" cy="488929"/>
            </a:xfrm>
            <a:custGeom>
              <a:avLst/>
              <a:gdLst>
                <a:gd name="connsiteX0" fmla="*/ 0 w 129710"/>
                <a:gd name="connsiteY0" fmla="*/ 480469 h 488929"/>
                <a:gd name="connsiteX1" fmla="*/ 0 w 129710"/>
                <a:gd name="connsiteY1" fmla="*/ 428729 h 488929"/>
                <a:gd name="connsiteX2" fmla="*/ 15700 w 129710"/>
                <a:gd name="connsiteY2" fmla="*/ 434520 h 488929"/>
                <a:gd name="connsiteX3" fmla="*/ 31971 w 129710"/>
                <a:gd name="connsiteY3" fmla="*/ 436609 h 488929"/>
                <a:gd name="connsiteX4" fmla="*/ 55570 w 129710"/>
                <a:gd name="connsiteY4" fmla="*/ 423318 h 488929"/>
                <a:gd name="connsiteX5" fmla="*/ 60327 w 129710"/>
                <a:gd name="connsiteY5" fmla="*/ 386958 h 488929"/>
                <a:gd name="connsiteX6" fmla="*/ 60327 w 129710"/>
                <a:gd name="connsiteY6" fmla="*/ 115632 h 488929"/>
                <a:gd name="connsiteX7" fmla="*/ 120084 w 129710"/>
                <a:gd name="connsiteY7" fmla="*/ 115632 h 488929"/>
                <a:gd name="connsiteX8" fmla="*/ 120084 w 129710"/>
                <a:gd name="connsiteY8" fmla="*/ 386958 h 488929"/>
                <a:gd name="connsiteX9" fmla="*/ 105906 w 129710"/>
                <a:gd name="connsiteY9" fmla="*/ 457020 h 488929"/>
                <a:gd name="connsiteX10" fmla="*/ 40916 w 129710"/>
                <a:gd name="connsiteY10" fmla="*/ 488919 h 488929"/>
                <a:gd name="connsiteX11" fmla="*/ 0 w 129710"/>
                <a:gd name="connsiteY11" fmla="*/ 480469 h 488929"/>
                <a:gd name="connsiteX12" fmla="*/ 63372 w 129710"/>
                <a:gd name="connsiteY12" fmla="*/ 67025 h 488929"/>
                <a:gd name="connsiteX13" fmla="*/ 62532 w 129710"/>
                <a:gd name="connsiteY13" fmla="*/ 11850 h 488929"/>
                <a:gd name="connsiteX14" fmla="*/ 117833 w 129710"/>
                <a:gd name="connsiteY14" fmla="*/ 11013 h 488929"/>
                <a:gd name="connsiteX15" fmla="*/ 118673 w 129710"/>
                <a:gd name="connsiteY15" fmla="*/ 66187 h 488929"/>
                <a:gd name="connsiteX16" fmla="*/ 90586 w 129710"/>
                <a:gd name="connsiteY16" fmla="*/ 78037 h 488929"/>
                <a:gd name="connsiteX17" fmla="*/ 63753 w 129710"/>
                <a:gd name="connsiteY17" fmla="*/ 67025 h 4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710" h="488929">
                  <a:moveTo>
                    <a:pt x="0" y="480469"/>
                  </a:moveTo>
                  <a:lnTo>
                    <a:pt x="0" y="428729"/>
                  </a:lnTo>
                  <a:cubicBezTo>
                    <a:pt x="4961" y="431328"/>
                    <a:pt x="10238" y="433274"/>
                    <a:pt x="15700" y="434520"/>
                  </a:cubicBezTo>
                  <a:cubicBezTo>
                    <a:pt x="21022" y="435856"/>
                    <a:pt x="26484" y="436557"/>
                    <a:pt x="31971" y="436609"/>
                  </a:cubicBezTo>
                  <a:cubicBezTo>
                    <a:pt x="41965" y="438119"/>
                    <a:pt x="51702" y="432635"/>
                    <a:pt x="55570" y="423318"/>
                  </a:cubicBezTo>
                  <a:cubicBezTo>
                    <a:pt x="59133" y="411538"/>
                    <a:pt x="60740" y="399256"/>
                    <a:pt x="60327" y="386958"/>
                  </a:cubicBezTo>
                  <a:lnTo>
                    <a:pt x="60327" y="115632"/>
                  </a:lnTo>
                  <a:lnTo>
                    <a:pt x="120084" y="115632"/>
                  </a:lnTo>
                  <a:lnTo>
                    <a:pt x="120084" y="386958"/>
                  </a:lnTo>
                  <a:cubicBezTo>
                    <a:pt x="120344" y="411046"/>
                    <a:pt x="115513" y="434919"/>
                    <a:pt x="105906" y="457020"/>
                  </a:cubicBezTo>
                  <a:cubicBezTo>
                    <a:pt x="96454" y="478286"/>
                    <a:pt x="74791" y="488919"/>
                    <a:pt x="40916" y="488919"/>
                  </a:cubicBezTo>
                  <a:cubicBezTo>
                    <a:pt x="26821" y="489130"/>
                    <a:pt x="12852" y="486245"/>
                    <a:pt x="0" y="480469"/>
                  </a:cubicBezTo>
                  <a:close/>
                  <a:moveTo>
                    <a:pt x="63372" y="67025"/>
                  </a:moveTo>
                  <a:cubicBezTo>
                    <a:pt x="47869" y="52020"/>
                    <a:pt x="47493" y="27318"/>
                    <a:pt x="62532" y="11850"/>
                  </a:cubicBezTo>
                  <a:cubicBezTo>
                    <a:pt x="77572" y="-3617"/>
                    <a:pt x="102330" y="-3992"/>
                    <a:pt x="117833" y="11013"/>
                  </a:cubicBezTo>
                  <a:cubicBezTo>
                    <a:pt x="133336" y="26017"/>
                    <a:pt x="133712" y="50720"/>
                    <a:pt x="118673" y="66187"/>
                  </a:cubicBezTo>
                  <a:cubicBezTo>
                    <a:pt x="111304" y="73766"/>
                    <a:pt x="101170" y="78042"/>
                    <a:pt x="90586" y="78037"/>
                  </a:cubicBezTo>
                  <a:cubicBezTo>
                    <a:pt x="80510" y="78174"/>
                    <a:pt x="70816" y="74195"/>
                    <a:pt x="63753" y="67025"/>
                  </a:cubicBezTo>
                  <a:close/>
                </a:path>
              </a:pathLst>
            </a:custGeom>
            <a:solidFill>
              <a:srgbClr val="FF004A"/>
            </a:solidFill>
            <a:ln w="9511" cap="flat">
              <a:noFill/>
              <a:prstDash val="solid"/>
              <a:miter/>
            </a:ln>
          </p:spPr>
          <p:txBody>
            <a:bodyPr rtlCol="0" anchor="ctr"/>
            <a:lstStyle/>
            <a:p>
              <a:endParaRPr lang="nb-NO"/>
            </a:p>
          </p:txBody>
        </p:sp>
        <p:sp>
          <p:nvSpPr>
            <p:cNvPr id="11" name="Grafikk 3">
              <a:extLst>
                <a:ext uri="{FF2B5EF4-FFF2-40B4-BE49-F238E27FC236}">
                  <a16:creationId xmlns:a16="http://schemas.microsoft.com/office/drawing/2014/main" id="{9C94515C-1B50-1D4F-9846-2D897DC44A0C}"/>
                </a:ext>
              </a:extLst>
            </p:cNvPr>
            <p:cNvSpPr/>
            <p:nvPr/>
          </p:nvSpPr>
          <p:spPr>
            <a:xfrm>
              <a:off x="5626989" y="5279694"/>
              <a:ext cx="267569" cy="276074"/>
            </a:xfrm>
            <a:custGeom>
              <a:avLst/>
              <a:gdLst>
                <a:gd name="connsiteX0" fmla="*/ 63657 w 267569"/>
                <a:gd name="connsiteY0" fmla="*/ 258796 h 276074"/>
                <a:gd name="connsiteX1" fmla="*/ 16746 w 267569"/>
                <a:gd name="connsiteY1" fmla="*/ 210189 h 276074"/>
                <a:gd name="connsiteX2" fmla="*/ 16746 w 267569"/>
                <a:gd name="connsiteY2" fmla="*/ 65886 h 276074"/>
                <a:gd name="connsiteX3" fmla="*/ 63657 w 267569"/>
                <a:gd name="connsiteY3" fmla="*/ 17279 h 276074"/>
                <a:gd name="connsiteX4" fmla="*/ 203247 w 267569"/>
                <a:gd name="connsiteY4" fmla="*/ 17279 h 276074"/>
                <a:gd name="connsiteX5" fmla="*/ 250824 w 267569"/>
                <a:gd name="connsiteY5" fmla="*/ 65886 h 276074"/>
                <a:gd name="connsiteX6" fmla="*/ 250824 w 267569"/>
                <a:gd name="connsiteY6" fmla="*/ 210189 h 276074"/>
                <a:gd name="connsiteX7" fmla="*/ 203247 w 267569"/>
                <a:gd name="connsiteY7" fmla="*/ 258796 h 276074"/>
                <a:gd name="connsiteX8" fmla="*/ 63657 w 267569"/>
                <a:gd name="connsiteY8" fmla="*/ 258796 h 276074"/>
                <a:gd name="connsiteX9" fmla="*/ 185263 w 267569"/>
                <a:gd name="connsiteY9" fmla="*/ 200220 h 276074"/>
                <a:gd name="connsiteX10" fmla="*/ 185263 w 267569"/>
                <a:gd name="connsiteY10" fmla="*/ 75855 h 276074"/>
                <a:gd name="connsiteX11" fmla="*/ 88612 w 267569"/>
                <a:gd name="connsiteY11" fmla="*/ 69089 h 276074"/>
                <a:gd name="connsiteX12" fmla="*/ 81831 w 267569"/>
                <a:gd name="connsiteY12" fmla="*/ 75855 h 276074"/>
                <a:gd name="connsiteX13" fmla="*/ 81831 w 267569"/>
                <a:gd name="connsiteY13" fmla="*/ 200220 h 276074"/>
                <a:gd name="connsiteX14" fmla="*/ 178482 w 267569"/>
                <a:gd name="connsiteY14" fmla="*/ 206986 h 276074"/>
                <a:gd name="connsiteX15" fmla="*/ 185263 w 267569"/>
                <a:gd name="connsiteY15" fmla="*/ 200220 h 27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569" h="276074">
                  <a:moveTo>
                    <a:pt x="63657" y="258796"/>
                  </a:moveTo>
                  <a:cubicBezTo>
                    <a:pt x="43692" y="247391"/>
                    <a:pt x="27414" y="230525"/>
                    <a:pt x="16746" y="210189"/>
                  </a:cubicBezTo>
                  <a:cubicBezTo>
                    <a:pt x="-5582" y="164667"/>
                    <a:pt x="-5582" y="111408"/>
                    <a:pt x="16746" y="65886"/>
                  </a:cubicBezTo>
                  <a:cubicBezTo>
                    <a:pt x="27384" y="45528"/>
                    <a:pt x="43669" y="28654"/>
                    <a:pt x="63657" y="17279"/>
                  </a:cubicBezTo>
                  <a:cubicBezTo>
                    <a:pt x="107322" y="-5760"/>
                    <a:pt x="159582" y="-5760"/>
                    <a:pt x="203247" y="17279"/>
                  </a:cubicBezTo>
                  <a:cubicBezTo>
                    <a:pt x="223478" y="28558"/>
                    <a:pt x="240002" y="45440"/>
                    <a:pt x="250824" y="65886"/>
                  </a:cubicBezTo>
                  <a:cubicBezTo>
                    <a:pt x="273152" y="111408"/>
                    <a:pt x="273152" y="164667"/>
                    <a:pt x="250824" y="210189"/>
                  </a:cubicBezTo>
                  <a:cubicBezTo>
                    <a:pt x="240029" y="230654"/>
                    <a:pt x="223498" y="247544"/>
                    <a:pt x="203247" y="258796"/>
                  </a:cubicBezTo>
                  <a:cubicBezTo>
                    <a:pt x="159582" y="281835"/>
                    <a:pt x="107322" y="281835"/>
                    <a:pt x="63657" y="258796"/>
                  </a:cubicBezTo>
                  <a:close/>
                  <a:moveTo>
                    <a:pt x="185263" y="200220"/>
                  </a:moveTo>
                  <a:cubicBezTo>
                    <a:pt x="211519" y="162904"/>
                    <a:pt x="211519" y="113171"/>
                    <a:pt x="185263" y="75855"/>
                  </a:cubicBezTo>
                  <a:cubicBezTo>
                    <a:pt x="160446" y="47358"/>
                    <a:pt x="117174" y="44329"/>
                    <a:pt x="88612" y="69089"/>
                  </a:cubicBezTo>
                  <a:cubicBezTo>
                    <a:pt x="86196" y="71184"/>
                    <a:pt x="83930" y="73444"/>
                    <a:pt x="81831" y="75855"/>
                  </a:cubicBezTo>
                  <a:cubicBezTo>
                    <a:pt x="55962" y="113293"/>
                    <a:pt x="55962" y="162782"/>
                    <a:pt x="81831" y="200220"/>
                  </a:cubicBezTo>
                  <a:cubicBezTo>
                    <a:pt x="106648" y="228717"/>
                    <a:pt x="149920" y="231746"/>
                    <a:pt x="178482" y="206986"/>
                  </a:cubicBezTo>
                  <a:cubicBezTo>
                    <a:pt x="180898" y="204891"/>
                    <a:pt x="183164" y="202631"/>
                    <a:pt x="185263" y="200220"/>
                  </a:cubicBezTo>
                  <a:close/>
                </a:path>
              </a:pathLst>
            </a:custGeom>
            <a:solidFill>
              <a:srgbClr val="FF004A"/>
            </a:solidFill>
            <a:ln w="9511" cap="flat">
              <a:noFill/>
              <a:prstDash val="solid"/>
              <a:miter/>
            </a:ln>
          </p:spPr>
          <p:txBody>
            <a:bodyPr rtlCol="0" anchor="ctr"/>
            <a:lstStyle/>
            <a:p>
              <a:endParaRPr lang="nb-NO"/>
            </a:p>
          </p:txBody>
        </p:sp>
        <p:sp>
          <p:nvSpPr>
            <p:cNvPr id="12" name="Grafikk 3">
              <a:extLst>
                <a:ext uri="{FF2B5EF4-FFF2-40B4-BE49-F238E27FC236}">
                  <a16:creationId xmlns:a16="http://schemas.microsoft.com/office/drawing/2014/main" id="{9C94515C-1B50-1D4F-9846-2D897DC44A0C}"/>
                </a:ext>
              </a:extLst>
            </p:cNvPr>
            <p:cNvSpPr/>
            <p:nvPr/>
          </p:nvSpPr>
          <p:spPr>
            <a:xfrm>
              <a:off x="5938616" y="5280338"/>
              <a:ext cx="233509" cy="268214"/>
            </a:xfrm>
            <a:custGeom>
              <a:avLst/>
              <a:gdLst>
                <a:gd name="connsiteX0" fmla="*/ 205817 w 233509"/>
                <a:gd name="connsiteY0" fmla="*/ 19768 h 268214"/>
                <a:gd name="connsiteX1" fmla="*/ 228844 w 233509"/>
                <a:gd name="connsiteY1" fmla="*/ 65527 h 268214"/>
                <a:gd name="connsiteX2" fmla="*/ 233507 w 233509"/>
                <a:gd name="connsiteY2" fmla="*/ 121823 h 268214"/>
                <a:gd name="connsiteX3" fmla="*/ 233507 w 233509"/>
                <a:gd name="connsiteY3" fmla="*/ 268214 h 268214"/>
                <a:gd name="connsiteX4" fmla="*/ 173560 w 233509"/>
                <a:gd name="connsiteY4" fmla="*/ 268214 h 268214"/>
                <a:gd name="connsiteX5" fmla="*/ 173560 w 233509"/>
                <a:gd name="connsiteY5" fmla="*/ 123342 h 268214"/>
                <a:gd name="connsiteX6" fmla="*/ 171181 w 233509"/>
                <a:gd name="connsiteY6" fmla="*/ 87552 h 268214"/>
                <a:gd name="connsiteX7" fmla="*/ 158906 w 233509"/>
                <a:gd name="connsiteY7" fmla="*/ 62204 h 268214"/>
                <a:gd name="connsiteX8" fmla="*/ 127506 w 233509"/>
                <a:gd name="connsiteY8" fmla="*/ 51191 h 268214"/>
                <a:gd name="connsiteX9" fmla="*/ 78787 w 233509"/>
                <a:gd name="connsiteY9" fmla="*/ 75780 h 268214"/>
                <a:gd name="connsiteX10" fmla="*/ 59757 w 233509"/>
                <a:gd name="connsiteY10" fmla="*/ 140051 h 268214"/>
                <a:gd name="connsiteX11" fmla="*/ 59756 w 233509"/>
                <a:gd name="connsiteY11" fmla="*/ 268119 h 268214"/>
                <a:gd name="connsiteX12" fmla="*/ 0 w 233509"/>
                <a:gd name="connsiteY12" fmla="*/ 268119 h 268214"/>
                <a:gd name="connsiteX13" fmla="*/ 0 w 233509"/>
                <a:gd name="connsiteY13" fmla="*/ 6761 h 268214"/>
                <a:gd name="connsiteX14" fmla="*/ 59756 w 233509"/>
                <a:gd name="connsiteY14" fmla="*/ 6761 h 268214"/>
                <a:gd name="connsiteX15" fmla="*/ 59756 w 233509"/>
                <a:gd name="connsiteY15" fmla="*/ 55368 h 268214"/>
                <a:gd name="connsiteX16" fmla="*/ 96200 w 233509"/>
                <a:gd name="connsiteY16" fmla="*/ 14641 h 268214"/>
                <a:gd name="connsiteX17" fmla="*/ 148820 w 233509"/>
                <a:gd name="connsiteY17" fmla="*/ 21 h 268214"/>
                <a:gd name="connsiteX18" fmla="*/ 205817 w 233509"/>
                <a:gd name="connsiteY18" fmla="*/ 19768 h 26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509" h="268214">
                  <a:moveTo>
                    <a:pt x="205817" y="19768"/>
                  </a:moveTo>
                  <a:cubicBezTo>
                    <a:pt x="217762" y="32481"/>
                    <a:pt x="225760" y="48374"/>
                    <a:pt x="228844" y="65527"/>
                  </a:cubicBezTo>
                  <a:cubicBezTo>
                    <a:pt x="232017" y="84124"/>
                    <a:pt x="233577" y="102959"/>
                    <a:pt x="233507" y="121823"/>
                  </a:cubicBezTo>
                  <a:lnTo>
                    <a:pt x="233507" y="268214"/>
                  </a:lnTo>
                  <a:lnTo>
                    <a:pt x="173560" y="268214"/>
                  </a:lnTo>
                  <a:lnTo>
                    <a:pt x="173560" y="123342"/>
                  </a:lnTo>
                  <a:cubicBezTo>
                    <a:pt x="173736" y="111368"/>
                    <a:pt x="172941" y="99398"/>
                    <a:pt x="171181" y="87552"/>
                  </a:cubicBezTo>
                  <a:cubicBezTo>
                    <a:pt x="169627" y="78098"/>
                    <a:pt x="165363" y="69295"/>
                    <a:pt x="158906" y="62204"/>
                  </a:cubicBezTo>
                  <a:cubicBezTo>
                    <a:pt x="150502" y="54217"/>
                    <a:pt x="139070" y="50208"/>
                    <a:pt x="127506" y="51191"/>
                  </a:cubicBezTo>
                  <a:cubicBezTo>
                    <a:pt x="108198" y="50880"/>
                    <a:pt x="89976" y="60077"/>
                    <a:pt x="78787" y="75780"/>
                  </a:cubicBezTo>
                  <a:cubicBezTo>
                    <a:pt x="65440" y="94488"/>
                    <a:pt x="58742" y="117110"/>
                    <a:pt x="59757" y="140051"/>
                  </a:cubicBezTo>
                  <a:lnTo>
                    <a:pt x="59756" y="268119"/>
                  </a:lnTo>
                  <a:lnTo>
                    <a:pt x="0" y="268119"/>
                  </a:lnTo>
                  <a:lnTo>
                    <a:pt x="0" y="6761"/>
                  </a:lnTo>
                  <a:lnTo>
                    <a:pt x="59756" y="6761"/>
                  </a:lnTo>
                  <a:lnTo>
                    <a:pt x="59756" y="55368"/>
                  </a:lnTo>
                  <a:cubicBezTo>
                    <a:pt x="67843" y="38656"/>
                    <a:pt x="80470" y="24545"/>
                    <a:pt x="96200" y="14641"/>
                  </a:cubicBezTo>
                  <a:cubicBezTo>
                    <a:pt x="111964" y="4818"/>
                    <a:pt x="130235" y="-259"/>
                    <a:pt x="148820" y="21"/>
                  </a:cubicBezTo>
                  <a:cubicBezTo>
                    <a:pt x="174385" y="-422"/>
                    <a:pt x="193384" y="6160"/>
                    <a:pt x="205817" y="19768"/>
                  </a:cubicBezTo>
                  <a:close/>
                </a:path>
              </a:pathLst>
            </a:custGeom>
            <a:solidFill>
              <a:srgbClr val="FF004A"/>
            </a:solidFill>
            <a:ln w="9511" cap="flat">
              <a:noFill/>
              <a:prstDash val="solid"/>
              <a:miter/>
            </a:ln>
          </p:spPr>
          <p:txBody>
            <a:bodyPr rtlCol="0" anchor="ctr"/>
            <a:lstStyle/>
            <a:p>
              <a:endParaRPr lang="nb-NO"/>
            </a:p>
          </p:txBody>
        </p:sp>
        <p:sp>
          <p:nvSpPr>
            <p:cNvPr id="13" name="Grafikk 3">
              <a:extLst>
                <a:ext uri="{FF2B5EF4-FFF2-40B4-BE49-F238E27FC236}">
                  <a16:creationId xmlns:a16="http://schemas.microsoft.com/office/drawing/2014/main" id="{9C94515C-1B50-1D4F-9846-2D897DC44A0C}"/>
                </a:ext>
              </a:extLst>
            </p:cNvPr>
            <p:cNvSpPr/>
            <p:nvPr/>
          </p:nvSpPr>
          <p:spPr>
            <a:xfrm>
              <a:off x="6210625" y="5279678"/>
              <a:ext cx="234867" cy="276625"/>
            </a:xfrm>
            <a:custGeom>
              <a:avLst/>
              <a:gdLst>
                <a:gd name="connsiteX0" fmla="*/ 30198 w 234867"/>
                <a:gd name="connsiteY0" fmla="*/ 249128 h 276625"/>
                <a:gd name="connsiteX1" fmla="*/ 606 w 234867"/>
                <a:gd name="connsiteY1" fmla="*/ 175173 h 276625"/>
                <a:gd name="connsiteX2" fmla="*/ 58269 w 234867"/>
                <a:gd name="connsiteY2" fmla="*/ 175173 h 276625"/>
                <a:gd name="connsiteX3" fmla="*/ 57793 w 234867"/>
                <a:gd name="connsiteY3" fmla="*/ 181439 h 276625"/>
                <a:gd name="connsiteX4" fmla="*/ 74254 w 234867"/>
                <a:gd name="connsiteY4" fmla="*/ 215426 h 276625"/>
                <a:gd name="connsiteX5" fmla="*/ 119547 w 234867"/>
                <a:gd name="connsiteY5" fmla="*/ 227958 h 276625"/>
                <a:gd name="connsiteX6" fmla="*/ 158275 w 234867"/>
                <a:gd name="connsiteY6" fmla="*/ 219319 h 276625"/>
                <a:gd name="connsiteX7" fmla="*/ 172929 w 234867"/>
                <a:gd name="connsiteY7" fmla="*/ 196534 h 276625"/>
                <a:gd name="connsiteX8" fmla="*/ 157228 w 234867"/>
                <a:gd name="connsiteY8" fmla="*/ 174794 h 276625"/>
                <a:gd name="connsiteX9" fmla="*/ 107939 w 234867"/>
                <a:gd name="connsiteY9" fmla="*/ 161503 h 276625"/>
                <a:gd name="connsiteX10" fmla="*/ 54748 w 234867"/>
                <a:gd name="connsiteY10" fmla="*/ 148212 h 276625"/>
                <a:gd name="connsiteX11" fmla="*/ 19161 w 234867"/>
                <a:gd name="connsiteY11" fmla="*/ 125712 h 276625"/>
                <a:gd name="connsiteX12" fmla="*/ 4222 w 234867"/>
                <a:gd name="connsiteY12" fmla="*/ 84130 h 276625"/>
                <a:gd name="connsiteX13" fmla="*/ 18875 w 234867"/>
                <a:gd name="connsiteY13" fmla="*/ 39416 h 276625"/>
                <a:gd name="connsiteX14" fmla="*/ 58935 w 234867"/>
                <a:gd name="connsiteY14" fmla="*/ 10176 h 276625"/>
                <a:gd name="connsiteX15" fmla="*/ 116027 w 234867"/>
                <a:gd name="connsiteY15" fmla="*/ 17 h 276625"/>
                <a:gd name="connsiteX16" fmla="*/ 173119 w 234867"/>
                <a:gd name="connsiteY16" fmla="*/ 10176 h 276625"/>
                <a:gd name="connsiteX17" fmla="*/ 212989 w 234867"/>
                <a:gd name="connsiteY17" fmla="*/ 39226 h 276625"/>
                <a:gd name="connsiteX18" fmla="*/ 227928 w 234867"/>
                <a:gd name="connsiteY18" fmla="*/ 82611 h 276625"/>
                <a:gd name="connsiteX19" fmla="*/ 226310 w 234867"/>
                <a:gd name="connsiteY19" fmla="*/ 98276 h 276625"/>
                <a:gd name="connsiteX20" fmla="*/ 168171 w 234867"/>
                <a:gd name="connsiteY20" fmla="*/ 98275 h 276625"/>
                <a:gd name="connsiteX21" fmla="*/ 169788 w 234867"/>
                <a:gd name="connsiteY21" fmla="*/ 87832 h 276625"/>
                <a:gd name="connsiteX22" fmla="*/ 154849 w 234867"/>
                <a:gd name="connsiteY22" fmla="*/ 59352 h 276625"/>
                <a:gd name="connsiteX23" fmla="*/ 115836 w 234867"/>
                <a:gd name="connsiteY23" fmla="*/ 48339 h 276625"/>
                <a:gd name="connsiteX24" fmla="*/ 79393 w 234867"/>
                <a:gd name="connsiteY24" fmla="*/ 57833 h 276625"/>
                <a:gd name="connsiteX25" fmla="*/ 65500 w 234867"/>
                <a:gd name="connsiteY25" fmla="*/ 81092 h 276625"/>
                <a:gd name="connsiteX26" fmla="*/ 81201 w 234867"/>
                <a:gd name="connsiteY26" fmla="*/ 103022 h 276625"/>
                <a:gd name="connsiteX27" fmla="*/ 130490 w 234867"/>
                <a:gd name="connsiteY27" fmla="*/ 115554 h 276625"/>
                <a:gd name="connsiteX28" fmla="*/ 184442 w 234867"/>
                <a:gd name="connsiteY28" fmla="*/ 128845 h 276625"/>
                <a:gd name="connsiteX29" fmla="*/ 219839 w 234867"/>
                <a:gd name="connsiteY29" fmla="*/ 150775 h 276625"/>
                <a:gd name="connsiteX30" fmla="*/ 234778 w 234867"/>
                <a:gd name="connsiteY30" fmla="*/ 192831 h 276625"/>
                <a:gd name="connsiteX31" fmla="*/ 202807 w 234867"/>
                <a:gd name="connsiteY31" fmla="*/ 254255 h 276625"/>
                <a:gd name="connsiteX32" fmla="*/ 118977 w 234867"/>
                <a:gd name="connsiteY32" fmla="*/ 276470 h 276625"/>
                <a:gd name="connsiteX33" fmla="*/ 30198 w 234867"/>
                <a:gd name="connsiteY33" fmla="*/ 249128 h 2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867" h="276625">
                  <a:moveTo>
                    <a:pt x="30198" y="249128"/>
                  </a:moveTo>
                  <a:cubicBezTo>
                    <a:pt x="8348" y="231118"/>
                    <a:pt x="-2806" y="203245"/>
                    <a:pt x="606" y="175173"/>
                  </a:cubicBezTo>
                  <a:lnTo>
                    <a:pt x="58269" y="175173"/>
                  </a:lnTo>
                  <a:lnTo>
                    <a:pt x="57793" y="181439"/>
                  </a:lnTo>
                  <a:cubicBezTo>
                    <a:pt x="57336" y="194781"/>
                    <a:pt x="63493" y="207493"/>
                    <a:pt x="74254" y="215426"/>
                  </a:cubicBezTo>
                  <a:cubicBezTo>
                    <a:pt x="87554" y="224472"/>
                    <a:pt x="103478" y="228878"/>
                    <a:pt x="119547" y="227958"/>
                  </a:cubicBezTo>
                  <a:cubicBezTo>
                    <a:pt x="133000" y="228596"/>
                    <a:pt x="146376" y="225612"/>
                    <a:pt x="158275" y="219319"/>
                  </a:cubicBezTo>
                  <a:cubicBezTo>
                    <a:pt x="167093" y="215109"/>
                    <a:pt x="172768" y="206286"/>
                    <a:pt x="172929" y="196534"/>
                  </a:cubicBezTo>
                  <a:cubicBezTo>
                    <a:pt x="172882" y="186687"/>
                    <a:pt x="166576" y="177955"/>
                    <a:pt x="157228" y="174794"/>
                  </a:cubicBezTo>
                  <a:cubicBezTo>
                    <a:pt x="141339" y="168567"/>
                    <a:pt x="124809" y="164110"/>
                    <a:pt x="107939" y="161503"/>
                  </a:cubicBezTo>
                  <a:cubicBezTo>
                    <a:pt x="89936" y="158242"/>
                    <a:pt x="72167" y="153802"/>
                    <a:pt x="54748" y="148212"/>
                  </a:cubicBezTo>
                  <a:cubicBezTo>
                    <a:pt x="41233" y="143700"/>
                    <a:pt x="29020" y="135979"/>
                    <a:pt x="19161" y="125712"/>
                  </a:cubicBezTo>
                  <a:cubicBezTo>
                    <a:pt x="8778" y="114421"/>
                    <a:pt x="3393" y="99432"/>
                    <a:pt x="4222" y="84130"/>
                  </a:cubicBezTo>
                  <a:cubicBezTo>
                    <a:pt x="3888" y="68000"/>
                    <a:pt x="9054" y="52234"/>
                    <a:pt x="18875" y="39416"/>
                  </a:cubicBezTo>
                  <a:cubicBezTo>
                    <a:pt x="29302" y="26202"/>
                    <a:pt x="43156" y="16090"/>
                    <a:pt x="58935" y="10176"/>
                  </a:cubicBezTo>
                  <a:cubicBezTo>
                    <a:pt x="77138" y="3171"/>
                    <a:pt x="96520" y="-277"/>
                    <a:pt x="116027" y="17"/>
                  </a:cubicBezTo>
                  <a:cubicBezTo>
                    <a:pt x="135531" y="-240"/>
                    <a:pt x="154907" y="3207"/>
                    <a:pt x="173119" y="10176"/>
                  </a:cubicBezTo>
                  <a:cubicBezTo>
                    <a:pt x="188825" y="16033"/>
                    <a:pt x="202616" y="26082"/>
                    <a:pt x="212989" y="39226"/>
                  </a:cubicBezTo>
                  <a:cubicBezTo>
                    <a:pt x="222760" y="51576"/>
                    <a:pt x="228029" y="66877"/>
                    <a:pt x="227928" y="82611"/>
                  </a:cubicBezTo>
                  <a:cubicBezTo>
                    <a:pt x="227955" y="87876"/>
                    <a:pt x="227412" y="93128"/>
                    <a:pt x="226310" y="98276"/>
                  </a:cubicBezTo>
                  <a:lnTo>
                    <a:pt x="168171" y="98275"/>
                  </a:lnTo>
                  <a:cubicBezTo>
                    <a:pt x="169170" y="94881"/>
                    <a:pt x="169714" y="91370"/>
                    <a:pt x="169788" y="87832"/>
                  </a:cubicBezTo>
                  <a:cubicBezTo>
                    <a:pt x="169908" y="76441"/>
                    <a:pt x="164298" y="65747"/>
                    <a:pt x="154849" y="59352"/>
                  </a:cubicBezTo>
                  <a:cubicBezTo>
                    <a:pt x="143378" y="51575"/>
                    <a:pt x="129691" y="47711"/>
                    <a:pt x="115836" y="48339"/>
                  </a:cubicBezTo>
                  <a:cubicBezTo>
                    <a:pt x="103018" y="47873"/>
                    <a:pt x="90346" y="51175"/>
                    <a:pt x="79393" y="57833"/>
                  </a:cubicBezTo>
                  <a:cubicBezTo>
                    <a:pt x="70941" y="62565"/>
                    <a:pt x="65650" y="71424"/>
                    <a:pt x="65500" y="81092"/>
                  </a:cubicBezTo>
                  <a:cubicBezTo>
                    <a:pt x="65344" y="91047"/>
                    <a:pt x="71711" y="99941"/>
                    <a:pt x="81201" y="103022"/>
                  </a:cubicBezTo>
                  <a:cubicBezTo>
                    <a:pt x="97113" y="109014"/>
                    <a:pt x="113644" y="113217"/>
                    <a:pt x="130490" y="115554"/>
                  </a:cubicBezTo>
                  <a:cubicBezTo>
                    <a:pt x="152883" y="120111"/>
                    <a:pt x="170867" y="124541"/>
                    <a:pt x="184442" y="128845"/>
                  </a:cubicBezTo>
                  <a:cubicBezTo>
                    <a:pt x="197882" y="133111"/>
                    <a:pt x="210047" y="140647"/>
                    <a:pt x="219839" y="150775"/>
                  </a:cubicBezTo>
                  <a:cubicBezTo>
                    <a:pt x="230259" y="162235"/>
                    <a:pt x="235639" y="177383"/>
                    <a:pt x="234778" y="192831"/>
                  </a:cubicBezTo>
                  <a:cubicBezTo>
                    <a:pt x="235557" y="217461"/>
                    <a:pt x="223449" y="240724"/>
                    <a:pt x="202807" y="254255"/>
                  </a:cubicBezTo>
                  <a:cubicBezTo>
                    <a:pt x="177819" y="270087"/>
                    <a:pt x="148545" y="277845"/>
                    <a:pt x="118977" y="276470"/>
                  </a:cubicBezTo>
                  <a:cubicBezTo>
                    <a:pt x="81581" y="276090"/>
                    <a:pt x="51988" y="267071"/>
                    <a:pt x="30198" y="249128"/>
                  </a:cubicBezTo>
                  <a:close/>
                </a:path>
              </a:pathLst>
            </a:custGeom>
            <a:solidFill>
              <a:srgbClr val="FF004A"/>
            </a:solidFill>
            <a:ln w="9511" cap="flat">
              <a:noFill/>
              <a:prstDash val="solid"/>
              <a:miter/>
            </a:ln>
          </p:spPr>
          <p:txBody>
            <a:bodyPr rtlCol="0" anchor="ctr"/>
            <a:lstStyle/>
            <a:p>
              <a:endParaRPr lang="nb-NO"/>
            </a:p>
          </p:txBody>
        </p:sp>
        <p:sp>
          <p:nvSpPr>
            <p:cNvPr id="14" name="Grafikk 3">
              <a:extLst>
                <a:ext uri="{FF2B5EF4-FFF2-40B4-BE49-F238E27FC236}">
                  <a16:creationId xmlns:a16="http://schemas.microsoft.com/office/drawing/2014/main" id="{9C94515C-1B50-1D4F-9846-2D897DC44A0C}"/>
                </a:ext>
              </a:extLst>
            </p:cNvPr>
            <p:cNvSpPr/>
            <p:nvPr/>
          </p:nvSpPr>
          <p:spPr>
            <a:xfrm>
              <a:off x="6473629" y="5279678"/>
              <a:ext cx="234297" cy="276625"/>
            </a:xfrm>
            <a:custGeom>
              <a:avLst/>
              <a:gdLst>
                <a:gd name="connsiteX0" fmla="*/ 30198 w 234297"/>
                <a:gd name="connsiteY0" fmla="*/ 249128 h 276625"/>
                <a:gd name="connsiteX1" fmla="*/ 606 w 234297"/>
                <a:gd name="connsiteY1" fmla="*/ 175173 h 276625"/>
                <a:gd name="connsiteX2" fmla="*/ 58269 w 234297"/>
                <a:gd name="connsiteY2" fmla="*/ 175173 h 276625"/>
                <a:gd name="connsiteX3" fmla="*/ 57793 w 234297"/>
                <a:gd name="connsiteY3" fmla="*/ 181439 h 276625"/>
                <a:gd name="connsiteX4" fmla="*/ 74255 w 234297"/>
                <a:gd name="connsiteY4" fmla="*/ 215426 h 276625"/>
                <a:gd name="connsiteX5" fmla="*/ 119548 w 234297"/>
                <a:gd name="connsiteY5" fmla="*/ 227958 h 276625"/>
                <a:gd name="connsiteX6" fmla="*/ 158275 w 234297"/>
                <a:gd name="connsiteY6" fmla="*/ 219319 h 276625"/>
                <a:gd name="connsiteX7" fmla="*/ 172929 w 234297"/>
                <a:gd name="connsiteY7" fmla="*/ 196534 h 276625"/>
                <a:gd name="connsiteX8" fmla="*/ 157229 w 234297"/>
                <a:gd name="connsiteY8" fmla="*/ 174794 h 276625"/>
                <a:gd name="connsiteX9" fmla="*/ 107939 w 234297"/>
                <a:gd name="connsiteY9" fmla="*/ 161503 h 276625"/>
                <a:gd name="connsiteX10" fmla="*/ 54749 w 234297"/>
                <a:gd name="connsiteY10" fmla="*/ 148212 h 276625"/>
                <a:gd name="connsiteX11" fmla="*/ 19161 w 234297"/>
                <a:gd name="connsiteY11" fmla="*/ 125712 h 276625"/>
                <a:gd name="connsiteX12" fmla="*/ 4222 w 234297"/>
                <a:gd name="connsiteY12" fmla="*/ 84130 h 276625"/>
                <a:gd name="connsiteX13" fmla="*/ 18876 w 234297"/>
                <a:gd name="connsiteY13" fmla="*/ 39416 h 276625"/>
                <a:gd name="connsiteX14" fmla="*/ 58935 w 234297"/>
                <a:gd name="connsiteY14" fmla="*/ 10176 h 276625"/>
                <a:gd name="connsiteX15" fmla="*/ 116027 w 234297"/>
                <a:gd name="connsiteY15" fmla="*/ 17 h 276625"/>
                <a:gd name="connsiteX16" fmla="*/ 173119 w 234297"/>
                <a:gd name="connsiteY16" fmla="*/ 10176 h 276625"/>
                <a:gd name="connsiteX17" fmla="*/ 212989 w 234297"/>
                <a:gd name="connsiteY17" fmla="*/ 39226 h 276625"/>
                <a:gd name="connsiteX18" fmla="*/ 227357 w 234297"/>
                <a:gd name="connsiteY18" fmla="*/ 82611 h 276625"/>
                <a:gd name="connsiteX19" fmla="*/ 225739 w 234297"/>
                <a:gd name="connsiteY19" fmla="*/ 98276 h 276625"/>
                <a:gd name="connsiteX20" fmla="*/ 167600 w 234297"/>
                <a:gd name="connsiteY20" fmla="*/ 98275 h 276625"/>
                <a:gd name="connsiteX21" fmla="*/ 169218 w 234297"/>
                <a:gd name="connsiteY21" fmla="*/ 87832 h 276625"/>
                <a:gd name="connsiteX22" fmla="*/ 154278 w 234297"/>
                <a:gd name="connsiteY22" fmla="*/ 59352 h 276625"/>
                <a:gd name="connsiteX23" fmla="*/ 115265 w 234297"/>
                <a:gd name="connsiteY23" fmla="*/ 48339 h 276625"/>
                <a:gd name="connsiteX24" fmla="*/ 78822 w 234297"/>
                <a:gd name="connsiteY24" fmla="*/ 57833 h 276625"/>
                <a:gd name="connsiteX25" fmla="*/ 64929 w 234297"/>
                <a:gd name="connsiteY25" fmla="*/ 81092 h 276625"/>
                <a:gd name="connsiteX26" fmla="*/ 80630 w 234297"/>
                <a:gd name="connsiteY26" fmla="*/ 103022 h 276625"/>
                <a:gd name="connsiteX27" fmla="*/ 129919 w 234297"/>
                <a:gd name="connsiteY27" fmla="*/ 115554 h 276625"/>
                <a:gd name="connsiteX28" fmla="*/ 183871 w 234297"/>
                <a:gd name="connsiteY28" fmla="*/ 128845 h 276625"/>
                <a:gd name="connsiteX29" fmla="*/ 219268 w 234297"/>
                <a:gd name="connsiteY29" fmla="*/ 150775 h 276625"/>
                <a:gd name="connsiteX30" fmla="*/ 234208 w 234297"/>
                <a:gd name="connsiteY30" fmla="*/ 192831 h 276625"/>
                <a:gd name="connsiteX31" fmla="*/ 202236 w 234297"/>
                <a:gd name="connsiteY31" fmla="*/ 254255 h 276625"/>
                <a:gd name="connsiteX32" fmla="*/ 118406 w 234297"/>
                <a:gd name="connsiteY32" fmla="*/ 276470 h 276625"/>
                <a:gd name="connsiteX33" fmla="*/ 30198 w 234297"/>
                <a:gd name="connsiteY33" fmla="*/ 249128 h 2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297" h="276625">
                  <a:moveTo>
                    <a:pt x="30198" y="249128"/>
                  </a:moveTo>
                  <a:cubicBezTo>
                    <a:pt x="8348" y="231118"/>
                    <a:pt x="-2806" y="203245"/>
                    <a:pt x="606" y="175173"/>
                  </a:cubicBezTo>
                  <a:lnTo>
                    <a:pt x="58269" y="175173"/>
                  </a:lnTo>
                  <a:lnTo>
                    <a:pt x="57793" y="181439"/>
                  </a:lnTo>
                  <a:cubicBezTo>
                    <a:pt x="57336" y="194781"/>
                    <a:pt x="63493" y="207493"/>
                    <a:pt x="74255" y="215426"/>
                  </a:cubicBezTo>
                  <a:cubicBezTo>
                    <a:pt x="87554" y="224472"/>
                    <a:pt x="103478" y="228878"/>
                    <a:pt x="119548" y="227958"/>
                  </a:cubicBezTo>
                  <a:cubicBezTo>
                    <a:pt x="133000" y="228596"/>
                    <a:pt x="146376" y="225612"/>
                    <a:pt x="158275" y="219319"/>
                  </a:cubicBezTo>
                  <a:cubicBezTo>
                    <a:pt x="167094" y="215109"/>
                    <a:pt x="172768" y="206286"/>
                    <a:pt x="172929" y="196534"/>
                  </a:cubicBezTo>
                  <a:cubicBezTo>
                    <a:pt x="172883" y="186687"/>
                    <a:pt x="166577" y="177955"/>
                    <a:pt x="157229" y="174794"/>
                  </a:cubicBezTo>
                  <a:cubicBezTo>
                    <a:pt x="141339" y="168567"/>
                    <a:pt x="124809" y="164110"/>
                    <a:pt x="107939" y="161503"/>
                  </a:cubicBezTo>
                  <a:cubicBezTo>
                    <a:pt x="89936" y="158242"/>
                    <a:pt x="72167" y="153802"/>
                    <a:pt x="54749" y="148212"/>
                  </a:cubicBezTo>
                  <a:cubicBezTo>
                    <a:pt x="41234" y="143700"/>
                    <a:pt x="29021" y="135979"/>
                    <a:pt x="19161" y="125712"/>
                  </a:cubicBezTo>
                  <a:cubicBezTo>
                    <a:pt x="8778" y="114421"/>
                    <a:pt x="3393" y="99432"/>
                    <a:pt x="4222" y="84130"/>
                  </a:cubicBezTo>
                  <a:cubicBezTo>
                    <a:pt x="3888" y="68000"/>
                    <a:pt x="9054" y="52234"/>
                    <a:pt x="18876" y="39416"/>
                  </a:cubicBezTo>
                  <a:cubicBezTo>
                    <a:pt x="29302" y="26202"/>
                    <a:pt x="43157" y="16090"/>
                    <a:pt x="58935" y="10176"/>
                  </a:cubicBezTo>
                  <a:cubicBezTo>
                    <a:pt x="77138" y="3171"/>
                    <a:pt x="96520" y="-277"/>
                    <a:pt x="116027" y="17"/>
                  </a:cubicBezTo>
                  <a:cubicBezTo>
                    <a:pt x="135532" y="-240"/>
                    <a:pt x="154907" y="3207"/>
                    <a:pt x="173119" y="10176"/>
                  </a:cubicBezTo>
                  <a:cubicBezTo>
                    <a:pt x="188825" y="16033"/>
                    <a:pt x="202617" y="26082"/>
                    <a:pt x="212989" y="39226"/>
                  </a:cubicBezTo>
                  <a:cubicBezTo>
                    <a:pt x="222556" y="51651"/>
                    <a:pt x="227621" y="66945"/>
                    <a:pt x="227357" y="82611"/>
                  </a:cubicBezTo>
                  <a:cubicBezTo>
                    <a:pt x="227384" y="87876"/>
                    <a:pt x="226842" y="93128"/>
                    <a:pt x="225739" y="98276"/>
                  </a:cubicBezTo>
                  <a:lnTo>
                    <a:pt x="167600" y="98275"/>
                  </a:lnTo>
                  <a:cubicBezTo>
                    <a:pt x="168599" y="94881"/>
                    <a:pt x="169143" y="91370"/>
                    <a:pt x="169218" y="87832"/>
                  </a:cubicBezTo>
                  <a:cubicBezTo>
                    <a:pt x="169337" y="76441"/>
                    <a:pt x="163728" y="65747"/>
                    <a:pt x="154278" y="59352"/>
                  </a:cubicBezTo>
                  <a:cubicBezTo>
                    <a:pt x="142807" y="51575"/>
                    <a:pt x="129121" y="47711"/>
                    <a:pt x="115265" y="48339"/>
                  </a:cubicBezTo>
                  <a:cubicBezTo>
                    <a:pt x="102448" y="47873"/>
                    <a:pt x="89775" y="51175"/>
                    <a:pt x="78822" y="57833"/>
                  </a:cubicBezTo>
                  <a:cubicBezTo>
                    <a:pt x="70370" y="62565"/>
                    <a:pt x="65079" y="71424"/>
                    <a:pt x="64929" y="81092"/>
                  </a:cubicBezTo>
                  <a:cubicBezTo>
                    <a:pt x="64773" y="91047"/>
                    <a:pt x="71140" y="99941"/>
                    <a:pt x="80630" y="103022"/>
                  </a:cubicBezTo>
                  <a:cubicBezTo>
                    <a:pt x="96542" y="109014"/>
                    <a:pt x="113074" y="113217"/>
                    <a:pt x="129919" y="115554"/>
                  </a:cubicBezTo>
                  <a:cubicBezTo>
                    <a:pt x="152312" y="120111"/>
                    <a:pt x="170296" y="124541"/>
                    <a:pt x="183871" y="128845"/>
                  </a:cubicBezTo>
                  <a:cubicBezTo>
                    <a:pt x="197312" y="133111"/>
                    <a:pt x="209476" y="140647"/>
                    <a:pt x="219268" y="150775"/>
                  </a:cubicBezTo>
                  <a:cubicBezTo>
                    <a:pt x="229688" y="162235"/>
                    <a:pt x="235069" y="177383"/>
                    <a:pt x="234208" y="192831"/>
                  </a:cubicBezTo>
                  <a:cubicBezTo>
                    <a:pt x="234986" y="217461"/>
                    <a:pt x="222878" y="240724"/>
                    <a:pt x="202236" y="254255"/>
                  </a:cubicBezTo>
                  <a:cubicBezTo>
                    <a:pt x="177248" y="270087"/>
                    <a:pt x="147974" y="277845"/>
                    <a:pt x="118406" y="276470"/>
                  </a:cubicBezTo>
                  <a:cubicBezTo>
                    <a:pt x="81581" y="276090"/>
                    <a:pt x="51988" y="267071"/>
                    <a:pt x="30198" y="249128"/>
                  </a:cubicBezTo>
                  <a:close/>
                </a:path>
              </a:pathLst>
            </a:custGeom>
            <a:solidFill>
              <a:srgbClr val="FF004A"/>
            </a:solidFill>
            <a:ln w="9511" cap="flat">
              <a:noFill/>
              <a:prstDash val="solid"/>
              <a:miter/>
            </a:ln>
          </p:spPr>
          <p:txBody>
            <a:bodyPr rtlCol="0" anchor="ctr"/>
            <a:lstStyle/>
            <a:p>
              <a:endParaRPr lang="nb-NO"/>
            </a:p>
          </p:txBody>
        </p:sp>
        <p:sp>
          <p:nvSpPr>
            <p:cNvPr id="15" name="Grafikk 3">
              <a:extLst>
                <a:ext uri="{FF2B5EF4-FFF2-40B4-BE49-F238E27FC236}">
                  <a16:creationId xmlns:a16="http://schemas.microsoft.com/office/drawing/2014/main" id="{9C94515C-1B50-1D4F-9846-2D897DC44A0C}"/>
                </a:ext>
              </a:extLst>
            </p:cNvPr>
            <p:cNvSpPr/>
            <p:nvPr/>
          </p:nvSpPr>
          <p:spPr>
            <a:xfrm>
              <a:off x="6737718" y="5279860"/>
              <a:ext cx="238927" cy="276038"/>
            </a:xfrm>
            <a:custGeom>
              <a:avLst/>
              <a:gdLst>
                <a:gd name="connsiteX0" fmla="*/ 209335 w 238927"/>
                <a:gd name="connsiteY0" fmla="*/ 32018 h 276038"/>
                <a:gd name="connsiteX1" fmla="*/ 238927 w 238927"/>
                <a:gd name="connsiteY1" fmla="*/ 120118 h 276038"/>
                <a:gd name="connsiteX2" fmla="*/ 238927 w 238927"/>
                <a:gd name="connsiteY2" fmla="*/ 268597 h 276038"/>
                <a:gd name="connsiteX3" fmla="*/ 183929 w 238927"/>
                <a:gd name="connsiteY3" fmla="*/ 268597 h 276038"/>
                <a:gd name="connsiteX4" fmla="*/ 183929 w 238927"/>
                <a:gd name="connsiteY4" fmla="*/ 223123 h 276038"/>
                <a:gd name="connsiteX5" fmla="*/ 145867 w 238927"/>
                <a:gd name="connsiteY5" fmla="*/ 262331 h 276038"/>
                <a:gd name="connsiteX6" fmla="*/ 90108 w 238927"/>
                <a:gd name="connsiteY6" fmla="*/ 275907 h 276038"/>
                <a:gd name="connsiteX7" fmla="*/ 24356 w 238927"/>
                <a:gd name="connsiteY7" fmla="*/ 254167 h 276038"/>
                <a:gd name="connsiteX8" fmla="*/ 20688 w 238927"/>
                <a:gd name="connsiteY8" fmla="*/ 145882 h 276038"/>
                <a:gd name="connsiteX9" fmla="*/ 32254 w 238927"/>
                <a:gd name="connsiteY9" fmla="*/ 135782 h 276038"/>
                <a:gd name="connsiteX10" fmla="*/ 119986 w 238927"/>
                <a:gd name="connsiteY10" fmla="*/ 113282 h 276038"/>
                <a:gd name="connsiteX11" fmla="*/ 179742 w 238927"/>
                <a:gd name="connsiteY11" fmla="*/ 120118 h 276038"/>
                <a:gd name="connsiteX12" fmla="*/ 123697 w 238927"/>
                <a:gd name="connsiteY12" fmla="*/ 51669 h 276038"/>
                <a:gd name="connsiteX13" fmla="*/ 90393 w 238927"/>
                <a:gd name="connsiteY13" fmla="*/ 60593 h 276038"/>
                <a:gd name="connsiteX14" fmla="*/ 78118 w 238927"/>
                <a:gd name="connsiteY14" fmla="*/ 86226 h 276038"/>
                <a:gd name="connsiteX15" fmla="*/ 79165 w 238927"/>
                <a:gd name="connsiteY15" fmla="*/ 96669 h 276038"/>
                <a:gd name="connsiteX16" fmla="*/ 18933 w 238927"/>
                <a:gd name="connsiteY16" fmla="*/ 96669 h 276038"/>
                <a:gd name="connsiteX17" fmla="*/ 16839 w 238927"/>
                <a:gd name="connsiteY17" fmla="*/ 77682 h 276038"/>
                <a:gd name="connsiteX18" fmla="*/ 31017 w 238927"/>
                <a:gd name="connsiteY18" fmla="*/ 36954 h 276038"/>
                <a:gd name="connsiteX19" fmla="*/ 69554 w 238927"/>
                <a:gd name="connsiteY19" fmla="*/ 9518 h 276038"/>
                <a:gd name="connsiteX20" fmla="*/ 124267 w 238927"/>
                <a:gd name="connsiteY20" fmla="*/ 24 h 276038"/>
                <a:gd name="connsiteX21" fmla="*/ 209335 w 238927"/>
                <a:gd name="connsiteY21" fmla="*/ 32018 h 276038"/>
                <a:gd name="connsiteX22" fmla="*/ 152243 w 238927"/>
                <a:gd name="connsiteY22" fmla="*/ 211351 h 276038"/>
                <a:gd name="connsiteX23" fmla="*/ 181360 w 238927"/>
                <a:gd name="connsiteY23" fmla="*/ 165592 h 276038"/>
                <a:gd name="connsiteX24" fmla="*/ 124268 w 238927"/>
                <a:gd name="connsiteY24" fmla="*/ 156668 h 276038"/>
                <a:gd name="connsiteX25" fmla="*/ 76691 w 238927"/>
                <a:gd name="connsiteY25" fmla="*/ 167396 h 276038"/>
                <a:gd name="connsiteX26" fmla="*/ 60420 w 238927"/>
                <a:gd name="connsiteY26" fmla="*/ 196446 h 276038"/>
                <a:gd name="connsiteX27" fmla="*/ 71458 w 238927"/>
                <a:gd name="connsiteY27" fmla="*/ 220275 h 276038"/>
                <a:gd name="connsiteX28" fmla="*/ 101812 w 238927"/>
                <a:gd name="connsiteY28" fmla="*/ 228344 h 276038"/>
                <a:gd name="connsiteX29" fmla="*/ 152243 w 238927"/>
                <a:gd name="connsiteY29" fmla="*/ 211351 h 27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927" h="276038">
                  <a:moveTo>
                    <a:pt x="209335" y="32018"/>
                  </a:moveTo>
                  <a:cubicBezTo>
                    <a:pt x="229000" y="53473"/>
                    <a:pt x="238864" y="82840"/>
                    <a:pt x="238927" y="120118"/>
                  </a:cubicBezTo>
                  <a:lnTo>
                    <a:pt x="238927" y="268597"/>
                  </a:lnTo>
                  <a:lnTo>
                    <a:pt x="183929" y="268597"/>
                  </a:lnTo>
                  <a:lnTo>
                    <a:pt x="183929" y="223123"/>
                  </a:lnTo>
                  <a:cubicBezTo>
                    <a:pt x="175003" y="239367"/>
                    <a:pt x="161855" y="252911"/>
                    <a:pt x="145867" y="262331"/>
                  </a:cubicBezTo>
                  <a:cubicBezTo>
                    <a:pt x="128794" y="271654"/>
                    <a:pt x="109565" y="276335"/>
                    <a:pt x="90108" y="275907"/>
                  </a:cubicBezTo>
                  <a:cubicBezTo>
                    <a:pt x="66231" y="277159"/>
                    <a:pt x="42758" y="269398"/>
                    <a:pt x="24356" y="254167"/>
                  </a:cubicBezTo>
                  <a:cubicBezTo>
                    <a:pt x="-6627" y="225275"/>
                    <a:pt x="-8270" y="176794"/>
                    <a:pt x="20688" y="145882"/>
                  </a:cubicBezTo>
                  <a:cubicBezTo>
                    <a:pt x="24195" y="142138"/>
                    <a:pt x="28070" y="138754"/>
                    <a:pt x="32254" y="135782"/>
                  </a:cubicBezTo>
                  <a:cubicBezTo>
                    <a:pt x="53759" y="120782"/>
                    <a:pt x="83003" y="113282"/>
                    <a:pt x="119986" y="113282"/>
                  </a:cubicBezTo>
                  <a:cubicBezTo>
                    <a:pt x="140099" y="113310"/>
                    <a:pt x="160144" y="115603"/>
                    <a:pt x="179742" y="120118"/>
                  </a:cubicBezTo>
                  <a:cubicBezTo>
                    <a:pt x="179742" y="74422"/>
                    <a:pt x="161060" y="51606"/>
                    <a:pt x="123697" y="51669"/>
                  </a:cubicBezTo>
                  <a:cubicBezTo>
                    <a:pt x="111927" y="51038"/>
                    <a:pt x="100262" y="54164"/>
                    <a:pt x="90393" y="60593"/>
                  </a:cubicBezTo>
                  <a:cubicBezTo>
                    <a:pt x="82194" y="66495"/>
                    <a:pt x="77568" y="76154"/>
                    <a:pt x="78118" y="86226"/>
                  </a:cubicBezTo>
                  <a:cubicBezTo>
                    <a:pt x="78023" y="89737"/>
                    <a:pt x="78375" y="93246"/>
                    <a:pt x="79165" y="96669"/>
                  </a:cubicBezTo>
                  <a:lnTo>
                    <a:pt x="18933" y="96669"/>
                  </a:lnTo>
                  <a:cubicBezTo>
                    <a:pt x="17475" y="90446"/>
                    <a:pt x="16772" y="84072"/>
                    <a:pt x="16839" y="77682"/>
                  </a:cubicBezTo>
                  <a:cubicBezTo>
                    <a:pt x="16669" y="62873"/>
                    <a:pt x="21683" y="48469"/>
                    <a:pt x="31017" y="36954"/>
                  </a:cubicBezTo>
                  <a:cubicBezTo>
                    <a:pt x="41220" y="24585"/>
                    <a:pt x="54513" y="15122"/>
                    <a:pt x="69554" y="9518"/>
                  </a:cubicBezTo>
                  <a:cubicBezTo>
                    <a:pt x="87020" y="2907"/>
                    <a:pt x="105590" y="-315"/>
                    <a:pt x="124267" y="24"/>
                  </a:cubicBezTo>
                  <a:cubicBezTo>
                    <a:pt x="161187" y="-102"/>
                    <a:pt x="189543" y="10562"/>
                    <a:pt x="209335" y="32018"/>
                  </a:cubicBezTo>
                  <a:close/>
                  <a:moveTo>
                    <a:pt x="152243" y="211351"/>
                  </a:moveTo>
                  <a:cubicBezTo>
                    <a:pt x="166848" y="199815"/>
                    <a:pt x="177111" y="183687"/>
                    <a:pt x="181360" y="165592"/>
                  </a:cubicBezTo>
                  <a:cubicBezTo>
                    <a:pt x="162932" y="159582"/>
                    <a:pt x="143655" y="156569"/>
                    <a:pt x="124268" y="156668"/>
                  </a:cubicBezTo>
                  <a:cubicBezTo>
                    <a:pt x="107708" y="155648"/>
                    <a:pt x="91201" y="159370"/>
                    <a:pt x="76691" y="167396"/>
                  </a:cubicBezTo>
                  <a:cubicBezTo>
                    <a:pt x="66433" y="173462"/>
                    <a:pt x="60222" y="184550"/>
                    <a:pt x="60420" y="196446"/>
                  </a:cubicBezTo>
                  <a:cubicBezTo>
                    <a:pt x="59875" y="205731"/>
                    <a:pt x="64017" y="214673"/>
                    <a:pt x="71458" y="220275"/>
                  </a:cubicBezTo>
                  <a:cubicBezTo>
                    <a:pt x="80451" y="226133"/>
                    <a:pt x="91089" y="228961"/>
                    <a:pt x="101812" y="228344"/>
                  </a:cubicBezTo>
                  <a:cubicBezTo>
                    <a:pt x="120073" y="228588"/>
                    <a:pt x="137868" y="222591"/>
                    <a:pt x="152243" y="211351"/>
                  </a:cubicBezTo>
                  <a:close/>
                </a:path>
              </a:pathLst>
            </a:custGeom>
            <a:solidFill>
              <a:srgbClr val="FF004A"/>
            </a:solidFill>
            <a:ln w="9511" cap="flat">
              <a:noFill/>
              <a:prstDash val="solid"/>
              <a:miter/>
            </a:ln>
          </p:spPr>
          <p:txBody>
            <a:bodyPr rtlCol="0" anchor="ctr"/>
            <a:lstStyle/>
            <a:p>
              <a:endParaRPr lang="nb-NO"/>
            </a:p>
          </p:txBody>
        </p:sp>
        <p:sp>
          <p:nvSpPr>
            <p:cNvPr id="16" name="Grafikk 3">
              <a:extLst>
                <a:ext uri="{FF2B5EF4-FFF2-40B4-BE49-F238E27FC236}">
                  <a16:creationId xmlns:a16="http://schemas.microsoft.com/office/drawing/2014/main" id="{9C94515C-1B50-1D4F-9846-2D897DC44A0C}"/>
                </a:ext>
              </a:extLst>
            </p:cNvPr>
            <p:cNvSpPr/>
            <p:nvPr/>
          </p:nvSpPr>
          <p:spPr>
            <a:xfrm>
              <a:off x="7028979" y="5279757"/>
              <a:ext cx="387750" cy="269079"/>
            </a:xfrm>
            <a:custGeom>
              <a:avLst/>
              <a:gdLst>
                <a:gd name="connsiteX0" fmla="*/ 366531 w 387750"/>
                <a:gd name="connsiteY0" fmla="*/ 26899 h 269079"/>
                <a:gd name="connsiteX1" fmla="*/ 387751 w 387750"/>
                <a:gd name="connsiteY1" fmla="*/ 102847 h 269079"/>
                <a:gd name="connsiteX2" fmla="*/ 387751 w 387750"/>
                <a:gd name="connsiteY2" fmla="*/ 269080 h 269079"/>
                <a:gd name="connsiteX3" fmla="*/ 327994 w 387750"/>
                <a:gd name="connsiteY3" fmla="*/ 269080 h 269079"/>
                <a:gd name="connsiteX4" fmla="*/ 327994 w 387750"/>
                <a:gd name="connsiteY4" fmla="*/ 108733 h 269079"/>
                <a:gd name="connsiteX5" fmla="*/ 317242 w 387750"/>
                <a:gd name="connsiteY5" fmla="*/ 68006 h 269079"/>
                <a:gd name="connsiteX6" fmla="*/ 285556 w 387750"/>
                <a:gd name="connsiteY6" fmla="*/ 52816 h 269079"/>
                <a:gd name="connsiteX7" fmla="*/ 241309 w 387750"/>
                <a:gd name="connsiteY7" fmla="*/ 76835 h 269079"/>
                <a:gd name="connsiteX8" fmla="*/ 224277 w 387750"/>
                <a:gd name="connsiteY8" fmla="*/ 140632 h 269079"/>
                <a:gd name="connsiteX9" fmla="*/ 224277 w 387750"/>
                <a:gd name="connsiteY9" fmla="*/ 268700 h 269079"/>
                <a:gd name="connsiteX10" fmla="*/ 164520 w 387750"/>
                <a:gd name="connsiteY10" fmla="*/ 268700 h 269079"/>
                <a:gd name="connsiteX11" fmla="*/ 164520 w 387750"/>
                <a:gd name="connsiteY11" fmla="*/ 108733 h 269079"/>
                <a:gd name="connsiteX12" fmla="*/ 153483 w 387750"/>
                <a:gd name="connsiteY12" fmla="*/ 67152 h 269079"/>
                <a:gd name="connsiteX13" fmla="*/ 121511 w 387750"/>
                <a:gd name="connsiteY13" fmla="*/ 51772 h 269079"/>
                <a:gd name="connsiteX14" fmla="*/ 77265 w 387750"/>
                <a:gd name="connsiteY14" fmla="*/ 76360 h 269079"/>
                <a:gd name="connsiteX15" fmla="*/ 59757 w 387750"/>
                <a:gd name="connsiteY15" fmla="*/ 141201 h 269079"/>
                <a:gd name="connsiteX16" fmla="*/ 59756 w 387750"/>
                <a:gd name="connsiteY16" fmla="*/ 268700 h 269079"/>
                <a:gd name="connsiteX17" fmla="*/ 0 w 387750"/>
                <a:gd name="connsiteY17" fmla="*/ 268700 h 269079"/>
                <a:gd name="connsiteX18" fmla="*/ 0 w 387750"/>
                <a:gd name="connsiteY18" fmla="*/ 7342 h 269079"/>
                <a:gd name="connsiteX19" fmla="*/ 59756 w 387750"/>
                <a:gd name="connsiteY19" fmla="*/ 7342 h 269079"/>
                <a:gd name="connsiteX20" fmla="*/ 59756 w 387750"/>
                <a:gd name="connsiteY20" fmla="*/ 53861 h 269079"/>
                <a:gd name="connsiteX21" fmla="*/ 92014 w 387750"/>
                <a:gd name="connsiteY21" fmla="*/ 14937 h 269079"/>
                <a:gd name="connsiteX22" fmla="*/ 143111 w 387750"/>
                <a:gd name="connsiteY22" fmla="*/ 32 h 269079"/>
                <a:gd name="connsiteX23" fmla="*/ 191544 w 387750"/>
                <a:gd name="connsiteY23" fmla="*/ 14937 h 269079"/>
                <a:gd name="connsiteX24" fmla="*/ 220090 w 387750"/>
                <a:gd name="connsiteY24" fmla="*/ 55475 h 269079"/>
                <a:gd name="connsiteX25" fmla="*/ 305728 w 387750"/>
                <a:gd name="connsiteY25" fmla="*/ 127 h 269079"/>
                <a:gd name="connsiteX26" fmla="*/ 366531 w 387750"/>
                <a:gd name="connsiteY26" fmla="*/ 26899 h 2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7750" h="269079">
                  <a:moveTo>
                    <a:pt x="366531" y="26899"/>
                  </a:moveTo>
                  <a:cubicBezTo>
                    <a:pt x="380741" y="44873"/>
                    <a:pt x="387814" y="70190"/>
                    <a:pt x="387751" y="102847"/>
                  </a:cubicBezTo>
                  <a:lnTo>
                    <a:pt x="387751" y="269080"/>
                  </a:lnTo>
                  <a:lnTo>
                    <a:pt x="327994" y="269080"/>
                  </a:lnTo>
                  <a:lnTo>
                    <a:pt x="327994" y="108733"/>
                  </a:lnTo>
                  <a:cubicBezTo>
                    <a:pt x="328731" y="94373"/>
                    <a:pt x="324974" y="80140"/>
                    <a:pt x="317242" y="68006"/>
                  </a:cubicBezTo>
                  <a:cubicBezTo>
                    <a:pt x="309999" y="57845"/>
                    <a:pt x="298032" y="52108"/>
                    <a:pt x="285556" y="52816"/>
                  </a:cubicBezTo>
                  <a:cubicBezTo>
                    <a:pt x="267638" y="52659"/>
                    <a:pt x="250909" y="61740"/>
                    <a:pt x="241309" y="76835"/>
                  </a:cubicBezTo>
                  <a:cubicBezTo>
                    <a:pt x="229140" y="95825"/>
                    <a:pt x="223188" y="118119"/>
                    <a:pt x="224277" y="140632"/>
                  </a:cubicBezTo>
                  <a:lnTo>
                    <a:pt x="224277" y="268700"/>
                  </a:lnTo>
                  <a:lnTo>
                    <a:pt x="164520" y="268700"/>
                  </a:lnTo>
                  <a:lnTo>
                    <a:pt x="164520" y="108733"/>
                  </a:lnTo>
                  <a:cubicBezTo>
                    <a:pt x="165257" y="94066"/>
                    <a:pt x="161400" y="79533"/>
                    <a:pt x="153483" y="67152"/>
                  </a:cubicBezTo>
                  <a:cubicBezTo>
                    <a:pt x="146168" y="56901"/>
                    <a:pt x="134105" y="51098"/>
                    <a:pt x="121511" y="51772"/>
                  </a:cubicBezTo>
                  <a:cubicBezTo>
                    <a:pt x="103514" y="51864"/>
                    <a:pt x="86817" y="61142"/>
                    <a:pt x="77265" y="76360"/>
                  </a:cubicBezTo>
                  <a:cubicBezTo>
                    <a:pt x="64764" y="95610"/>
                    <a:pt x="58639" y="118291"/>
                    <a:pt x="59757" y="141201"/>
                  </a:cubicBezTo>
                  <a:lnTo>
                    <a:pt x="59756" y="268700"/>
                  </a:lnTo>
                  <a:lnTo>
                    <a:pt x="0" y="268700"/>
                  </a:lnTo>
                  <a:lnTo>
                    <a:pt x="0" y="7342"/>
                  </a:lnTo>
                  <a:lnTo>
                    <a:pt x="59756" y="7342"/>
                  </a:lnTo>
                  <a:lnTo>
                    <a:pt x="59756" y="53861"/>
                  </a:lnTo>
                  <a:cubicBezTo>
                    <a:pt x="66504" y="38043"/>
                    <a:pt x="77710" y="24522"/>
                    <a:pt x="92014" y="14937"/>
                  </a:cubicBezTo>
                  <a:cubicBezTo>
                    <a:pt x="107085" y="4803"/>
                    <a:pt x="124942" y="-406"/>
                    <a:pt x="143111" y="32"/>
                  </a:cubicBezTo>
                  <a:cubicBezTo>
                    <a:pt x="160459" y="-451"/>
                    <a:pt x="177483" y="4788"/>
                    <a:pt x="191544" y="14937"/>
                  </a:cubicBezTo>
                  <a:cubicBezTo>
                    <a:pt x="205113" y="25102"/>
                    <a:pt x="215106" y="39293"/>
                    <a:pt x="220090" y="55475"/>
                  </a:cubicBezTo>
                  <a:cubicBezTo>
                    <a:pt x="234343" y="21070"/>
                    <a:pt x="268431" y="-961"/>
                    <a:pt x="305728" y="127"/>
                  </a:cubicBezTo>
                  <a:cubicBezTo>
                    <a:pt x="329138" y="-1256"/>
                    <a:pt x="351778" y="8713"/>
                    <a:pt x="366531" y="26899"/>
                  </a:cubicBezTo>
                  <a:close/>
                </a:path>
              </a:pathLst>
            </a:custGeom>
            <a:solidFill>
              <a:srgbClr val="FF004A"/>
            </a:solidFill>
            <a:ln w="9511" cap="flat">
              <a:noFill/>
              <a:prstDash val="solid"/>
              <a:miter/>
            </a:ln>
          </p:spPr>
          <p:txBody>
            <a:bodyPr rtlCol="0" anchor="ctr"/>
            <a:lstStyle/>
            <a:p>
              <a:endParaRPr lang="nb-NO"/>
            </a:p>
          </p:txBody>
        </p:sp>
        <p:sp>
          <p:nvSpPr>
            <p:cNvPr id="17" name="Grafikk 3">
              <a:extLst>
                <a:ext uri="{FF2B5EF4-FFF2-40B4-BE49-F238E27FC236}">
                  <a16:creationId xmlns:a16="http://schemas.microsoft.com/office/drawing/2014/main" id="{9C94515C-1B50-1D4F-9846-2D897DC44A0C}"/>
                </a:ext>
              </a:extLst>
            </p:cNvPr>
            <p:cNvSpPr/>
            <p:nvPr/>
          </p:nvSpPr>
          <p:spPr>
            <a:xfrm>
              <a:off x="7469064" y="5182481"/>
              <a:ext cx="269284" cy="372920"/>
            </a:xfrm>
            <a:custGeom>
              <a:avLst/>
              <a:gdLst>
                <a:gd name="connsiteX0" fmla="*/ 211431 w 269284"/>
                <a:gd name="connsiteY0" fmla="*/ 114492 h 372920"/>
                <a:gd name="connsiteX1" fmla="*/ 254060 w 269284"/>
                <a:gd name="connsiteY1" fmla="*/ 162720 h 372920"/>
                <a:gd name="connsiteX2" fmla="*/ 254060 w 269284"/>
                <a:gd name="connsiteY2" fmla="*/ 307022 h 372920"/>
                <a:gd name="connsiteX3" fmla="*/ 211622 w 269284"/>
                <a:gd name="connsiteY3" fmla="*/ 355629 h 372920"/>
                <a:gd name="connsiteX4" fmla="*/ 149772 w 269284"/>
                <a:gd name="connsiteY4" fmla="*/ 372907 h 372920"/>
                <a:gd name="connsiteX5" fmla="*/ 97913 w 269284"/>
                <a:gd name="connsiteY5" fmla="*/ 360376 h 372920"/>
                <a:gd name="connsiteX6" fmla="*/ 59852 w 269284"/>
                <a:gd name="connsiteY6" fmla="*/ 325344 h 372920"/>
                <a:gd name="connsiteX7" fmla="*/ 59852 w 269284"/>
                <a:gd name="connsiteY7" fmla="*/ 365597 h 372920"/>
                <a:gd name="connsiteX8" fmla="*/ 0 w 269284"/>
                <a:gd name="connsiteY8" fmla="*/ 365597 h 372920"/>
                <a:gd name="connsiteX9" fmla="*/ 0 w 269284"/>
                <a:gd name="connsiteY9" fmla="*/ 0 h 372920"/>
                <a:gd name="connsiteX10" fmla="*/ 59756 w 269284"/>
                <a:gd name="connsiteY10" fmla="*/ 0 h 372920"/>
                <a:gd name="connsiteX11" fmla="*/ 59756 w 269284"/>
                <a:gd name="connsiteY11" fmla="*/ 145346 h 372920"/>
                <a:gd name="connsiteX12" fmla="*/ 97818 w 269284"/>
                <a:gd name="connsiteY12" fmla="*/ 109841 h 372920"/>
                <a:gd name="connsiteX13" fmla="*/ 150247 w 269284"/>
                <a:gd name="connsiteY13" fmla="*/ 97309 h 372920"/>
                <a:gd name="connsiteX14" fmla="*/ 211431 w 269284"/>
                <a:gd name="connsiteY14" fmla="*/ 114492 h 372920"/>
                <a:gd name="connsiteX15" fmla="*/ 186311 w 269284"/>
                <a:gd name="connsiteY15" fmla="*/ 297433 h 372920"/>
                <a:gd name="connsiteX16" fmla="*/ 186311 w 269284"/>
                <a:gd name="connsiteY16" fmla="*/ 172783 h 372920"/>
                <a:gd name="connsiteX17" fmla="*/ 83725 w 269284"/>
                <a:gd name="connsiteY17" fmla="*/ 168521 h 372920"/>
                <a:gd name="connsiteX18" fmla="*/ 79454 w 269284"/>
                <a:gd name="connsiteY18" fmla="*/ 172783 h 372920"/>
                <a:gd name="connsiteX19" fmla="*/ 79454 w 269284"/>
                <a:gd name="connsiteY19" fmla="*/ 297149 h 372920"/>
                <a:gd name="connsiteX20" fmla="*/ 181617 w 269284"/>
                <a:gd name="connsiteY20" fmla="*/ 301832 h 372920"/>
                <a:gd name="connsiteX21" fmla="*/ 186311 w 269284"/>
                <a:gd name="connsiteY21" fmla="*/ 297149 h 37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284" h="372920">
                  <a:moveTo>
                    <a:pt x="211431" y="114492"/>
                  </a:moveTo>
                  <a:cubicBezTo>
                    <a:pt x="229915" y="126236"/>
                    <a:pt x="244693" y="142955"/>
                    <a:pt x="254060" y="162720"/>
                  </a:cubicBezTo>
                  <a:cubicBezTo>
                    <a:pt x="274359" y="208689"/>
                    <a:pt x="274359" y="261053"/>
                    <a:pt x="254060" y="307022"/>
                  </a:cubicBezTo>
                  <a:cubicBezTo>
                    <a:pt x="244805" y="326902"/>
                    <a:pt x="230090" y="343756"/>
                    <a:pt x="211622" y="355629"/>
                  </a:cubicBezTo>
                  <a:cubicBezTo>
                    <a:pt x="193109" y="367224"/>
                    <a:pt x="171628" y="373224"/>
                    <a:pt x="149772" y="372907"/>
                  </a:cubicBezTo>
                  <a:cubicBezTo>
                    <a:pt x="131699" y="373193"/>
                    <a:pt x="113852" y="368881"/>
                    <a:pt x="97913" y="360376"/>
                  </a:cubicBezTo>
                  <a:cubicBezTo>
                    <a:pt x="82429" y="352142"/>
                    <a:pt x="69324" y="340080"/>
                    <a:pt x="59852" y="325344"/>
                  </a:cubicBezTo>
                  <a:lnTo>
                    <a:pt x="59852" y="365597"/>
                  </a:lnTo>
                  <a:lnTo>
                    <a:pt x="0" y="365597"/>
                  </a:lnTo>
                  <a:lnTo>
                    <a:pt x="0" y="0"/>
                  </a:lnTo>
                  <a:lnTo>
                    <a:pt x="59756" y="0"/>
                  </a:lnTo>
                  <a:lnTo>
                    <a:pt x="59756" y="145346"/>
                  </a:lnTo>
                  <a:cubicBezTo>
                    <a:pt x="69155" y="130429"/>
                    <a:pt x="82269" y="118196"/>
                    <a:pt x="97818" y="109841"/>
                  </a:cubicBezTo>
                  <a:cubicBezTo>
                    <a:pt x="113946" y="101293"/>
                    <a:pt x="131988" y="96980"/>
                    <a:pt x="150247" y="97309"/>
                  </a:cubicBezTo>
                  <a:cubicBezTo>
                    <a:pt x="171881" y="96994"/>
                    <a:pt x="193139" y="102964"/>
                    <a:pt x="211431" y="114492"/>
                  </a:cubicBezTo>
                  <a:close/>
                  <a:moveTo>
                    <a:pt x="186311" y="297433"/>
                  </a:moveTo>
                  <a:cubicBezTo>
                    <a:pt x="213222" y="260221"/>
                    <a:pt x="213222" y="209996"/>
                    <a:pt x="186311" y="172783"/>
                  </a:cubicBezTo>
                  <a:cubicBezTo>
                    <a:pt x="159162" y="143343"/>
                    <a:pt x="113233" y="141435"/>
                    <a:pt x="83725" y="168521"/>
                  </a:cubicBezTo>
                  <a:cubicBezTo>
                    <a:pt x="82242" y="169882"/>
                    <a:pt x="80817" y="171304"/>
                    <a:pt x="79454" y="172783"/>
                  </a:cubicBezTo>
                  <a:cubicBezTo>
                    <a:pt x="52561" y="209897"/>
                    <a:pt x="52561" y="260035"/>
                    <a:pt x="79454" y="297149"/>
                  </a:cubicBezTo>
                  <a:cubicBezTo>
                    <a:pt x="106369" y="326589"/>
                    <a:pt x="152109" y="328686"/>
                    <a:pt x="181617" y="301832"/>
                  </a:cubicBezTo>
                  <a:cubicBezTo>
                    <a:pt x="183253" y="300343"/>
                    <a:pt x="184819" y="298780"/>
                    <a:pt x="186311" y="297149"/>
                  </a:cubicBezTo>
                  <a:close/>
                </a:path>
              </a:pathLst>
            </a:custGeom>
            <a:solidFill>
              <a:srgbClr val="FF004A"/>
            </a:solidFill>
            <a:ln w="9511" cap="flat">
              <a:noFill/>
              <a:prstDash val="solid"/>
              <a:miter/>
            </a:ln>
          </p:spPr>
          <p:txBody>
            <a:bodyPr rtlCol="0" anchor="ctr"/>
            <a:lstStyle/>
            <a:p>
              <a:endParaRPr lang="nb-NO"/>
            </a:p>
          </p:txBody>
        </p:sp>
        <p:sp>
          <p:nvSpPr>
            <p:cNvPr id="18" name="Grafikk 3">
              <a:extLst>
                <a:ext uri="{FF2B5EF4-FFF2-40B4-BE49-F238E27FC236}">
                  <a16:creationId xmlns:a16="http://schemas.microsoft.com/office/drawing/2014/main" id="{9C94515C-1B50-1D4F-9846-2D897DC44A0C}"/>
                </a:ext>
              </a:extLst>
            </p:cNvPr>
            <p:cNvSpPr/>
            <p:nvPr/>
          </p:nvSpPr>
          <p:spPr>
            <a:xfrm>
              <a:off x="7769277" y="5279860"/>
              <a:ext cx="238927" cy="276038"/>
            </a:xfrm>
            <a:custGeom>
              <a:avLst/>
              <a:gdLst>
                <a:gd name="connsiteX0" fmla="*/ 209335 w 238927"/>
                <a:gd name="connsiteY0" fmla="*/ 32018 h 276038"/>
                <a:gd name="connsiteX1" fmla="*/ 238928 w 238927"/>
                <a:gd name="connsiteY1" fmla="*/ 120118 h 276038"/>
                <a:gd name="connsiteX2" fmla="*/ 238928 w 238927"/>
                <a:gd name="connsiteY2" fmla="*/ 268597 h 276038"/>
                <a:gd name="connsiteX3" fmla="*/ 183929 w 238927"/>
                <a:gd name="connsiteY3" fmla="*/ 268597 h 276038"/>
                <a:gd name="connsiteX4" fmla="*/ 183929 w 238927"/>
                <a:gd name="connsiteY4" fmla="*/ 223123 h 276038"/>
                <a:gd name="connsiteX5" fmla="*/ 145867 w 238927"/>
                <a:gd name="connsiteY5" fmla="*/ 262331 h 276038"/>
                <a:gd name="connsiteX6" fmla="*/ 90108 w 238927"/>
                <a:gd name="connsiteY6" fmla="*/ 275907 h 276038"/>
                <a:gd name="connsiteX7" fmla="*/ 24356 w 238927"/>
                <a:gd name="connsiteY7" fmla="*/ 254167 h 276038"/>
                <a:gd name="connsiteX8" fmla="*/ 20688 w 238927"/>
                <a:gd name="connsiteY8" fmla="*/ 145882 h 276038"/>
                <a:gd name="connsiteX9" fmla="*/ 32254 w 238927"/>
                <a:gd name="connsiteY9" fmla="*/ 135782 h 276038"/>
                <a:gd name="connsiteX10" fmla="*/ 119986 w 238927"/>
                <a:gd name="connsiteY10" fmla="*/ 113282 h 276038"/>
                <a:gd name="connsiteX11" fmla="*/ 179743 w 238927"/>
                <a:gd name="connsiteY11" fmla="*/ 120118 h 276038"/>
                <a:gd name="connsiteX12" fmla="*/ 123696 w 238927"/>
                <a:gd name="connsiteY12" fmla="*/ 51669 h 276038"/>
                <a:gd name="connsiteX13" fmla="*/ 90393 w 238927"/>
                <a:gd name="connsiteY13" fmla="*/ 60593 h 276038"/>
                <a:gd name="connsiteX14" fmla="*/ 78118 w 238927"/>
                <a:gd name="connsiteY14" fmla="*/ 86226 h 276038"/>
                <a:gd name="connsiteX15" fmla="*/ 79165 w 238927"/>
                <a:gd name="connsiteY15" fmla="*/ 96669 h 276038"/>
                <a:gd name="connsiteX16" fmla="*/ 18933 w 238927"/>
                <a:gd name="connsiteY16" fmla="*/ 96669 h 276038"/>
                <a:gd name="connsiteX17" fmla="*/ 16839 w 238927"/>
                <a:gd name="connsiteY17" fmla="*/ 77682 h 276038"/>
                <a:gd name="connsiteX18" fmla="*/ 31017 w 238927"/>
                <a:gd name="connsiteY18" fmla="*/ 36954 h 276038"/>
                <a:gd name="connsiteX19" fmla="*/ 69554 w 238927"/>
                <a:gd name="connsiteY19" fmla="*/ 9518 h 276038"/>
                <a:gd name="connsiteX20" fmla="*/ 124267 w 238927"/>
                <a:gd name="connsiteY20" fmla="*/ 24 h 276038"/>
                <a:gd name="connsiteX21" fmla="*/ 209335 w 238927"/>
                <a:gd name="connsiteY21" fmla="*/ 32018 h 276038"/>
                <a:gd name="connsiteX22" fmla="*/ 152242 w 238927"/>
                <a:gd name="connsiteY22" fmla="*/ 211351 h 276038"/>
                <a:gd name="connsiteX23" fmla="*/ 181359 w 238927"/>
                <a:gd name="connsiteY23" fmla="*/ 165592 h 276038"/>
                <a:gd name="connsiteX24" fmla="*/ 124267 w 238927"/>
                <a:gd name="connsiteY24" fmla="*/ 156668 h 276038"/>
                <a:gd name="connsiteX25" fmla="*/ 76691 w 238927"/>
                <a:gd name="connsiteY25" fmla="*/ 167396 h 276038"/>
                <a:gd name="connsiteX26" fmla="*/ 60419 w 238927"/>
                <a:gd name="connsiteY26" fmla="*/ 196446 h 276038"/>
                <a:gd name="connsiteX27" fmla="*/ 71457 w 238927"/>
                <a:gd name="connsiteY27" fmla="*/ 220275 h 276038"/>
                <a:gd name="connsiteX28" fmla="*/ 101811 w 238927"/>
                <a:gd name="connsiteY28" fmla="*/ 228344 h 276038"/>
                <a:gd name="connsiteX29" fmla="*/ 152242 w 238927"/>
                <a:gd name="connsiteY29" fmla="*/ 211351 h 27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927" h="276038">
                  <a:moveTo>
                    <a:pt x="209335" y="32018"/>
                  </a:moveTo>
                  <a:cubicBezTo>
                    <a:pt x="229000" y="53473"/>
                    <a:pt x="238864" y="82840"/>
                    <a:pt x="238928" y="120118"/>
                  </a:cubicBezTo>
                  <a:lnTo>
                    <a:pt x="238928" y="268597"/>
                  </a:lnTo>
                  <a:lnTo>
                    <a:pt x="183929" y="268597"/>
                  </a:lnTo>
                  <a:lnTo>
                    <a:pt x="183929" y="223123"/>
                  </a:lnTo>
                  <a:cubicBezTo>
                    <a:pt x="175002" y="239367"/>
                    <a:pt x="161855" y="252911"/>
                    <a:pt x="145867" y="262331"/>
                  </a:cubicBezTo>
                  <a:cubicBezTo>
                    <a:pt x="128794" y="271654"/>
                    <a:pt x="109565" y="276335"/>
                    <a:pt x="90108" y="275907"/>
                  </a:cubicBezTo>
                  <a:cubicBezTo>
                    <a:pt x="66231" y="277159"/>
                    <a:pt x="42758" y="269398"/>
                    <a:pt x="24356" y="254167"/>
                  </a:cubicBezTo>
                  <a:cubicBezTo>
                    <a:pt x="-6627" y="225275"/>
                    <a:pt x="-8270" y="176794"/>
                    <a:pt x="20688" y="145882"/>
                  </a:cubicBezTo>
                  <a:cubicBezTo>
                    <a:pt x="24195" y="142138"/>
                    <a:pt x="28070" y="138754"/>
                    <a:pt x="32254" y="135782"/>
                  </a:cubicBezTo>
                  <a:cubicBezTo>
                    <a:pt x="53759" y="120782"/>
                    <a:pt x="83002" y="113282"/>
                    <a:pt x="119986" y="113282"/>
                  </a:cubicBezTo>
                  <a:cubicBezTo>
                    <a:pt x="140099" y="113310"/>
                    <a:pt x="160145" y="115603"/>
                    <a:pt x="179743" y="120118"/>
                  </a:cubicBezTo>
                  <a:cubicBezTo>
                    <a:pt x="179742" y="74422"/>
                    <a:pt x="161060" y="51606"/>
                    <a:pt x="123696" y="51669"/>
                  </a:cubicBezTo>
                  <a:cubicBezTo>
                    <a:pt x="111927" y="51038"/>
                    <a:pt x="100262" y="54164"/>
                    <a:pt x="90393" y="60593"/>
                  </a:cubicBezTo>
                  <a:cubicBezTo>
                    <a:pt x="82193" y="66495"/>
                    <a:pt x="77568" y="76154"/>
                    <a:pt x="78118" y="86226"/>
                  </a:cubicBezTo>
                  <a:cubicBezTo>
                    <a:pt x="78023" y="89737"/>
                    <a:pt x="78375" y="93246"/>
                    <a:pt x="79165" y="96669"/>
                  </a:cubicBezTo>
                  <a:lnTo>
                    <a:pt x="18933" y="96669"/>
                  </a:lnTo>
                  <a:cubicBezTo>
                    <a:pt x="17475" y="90446"/>
                    <a:pt x="16772" y="84072"/>
                    <a:pt x="16839" y="77682"/>
                  </a:cubicBezTo>
                  <a:cubicBezTo>
                    <a:pt x="16669" y="62873"/>
                    <a:pt x="21683" y="48469"/>
                    <a:pt x="31017" y="36954"/>
                  </a:cubicBezTo>
                  <a:cubicBezTo>
                    <a:pt x="41220" y="24585"/>
                    <a:pt x="54513" y="15122"/>
                    <a:pt x="69554" y="9518"/>
                  </a:cubicBezTo>
                  <a:cubicBezTo>
                    <a:pt x="87020" y="2907"/>
                    <a:pt x="105590" y="-315"/>
                    <a:pt x="124267" y="24"/>
                  </a:cubicBezTo>
                  <a:cubicBezTo>
                    <a:pt x="161250" y="-102"/>
                    <a:pt x="189606" y="10562"/>
                    <a:pt x="209335" y="32018"/>
                  </a:cubicBezTo>
                  <a:close/>
                  <a:moveTo>
                    <a:pt x="152242" y="211351"/>
                  </a:moveTo>
                  <a:cubicBezTo>
                    <a:pt x="166848" y="199815"/>
                    <a:pt x="177110" y="183687"/>
                    <a:pt x="181359" y="165592"/>
                  </a:cubicBezTo>
                  <a:cubicBezTo>
                    <a:pt x="162932" y="159582"/>
                    <a:pt x="143655" y="156569"/>
                    <a:pt x="124267" y="156668"/>
                  </a:cubicBezTo>
                  <a:cubicBezTo>
                    <a:pt x="107708" y="155648"/>
                    <a:pt x="91201" y="159370"/>
                    <a:pt x="76691" y="167396"/>
                  </a:cubicBezTo>
                  <a:cubicBezTo>
                    <a:pt x="66432" y="173462"/>
                    <a:pt x="60222" y="184550"/>
                    <a:pt x="60419" y="196446"/>
                  </a:cubicBezTo>
                  <a:cubicBezTo>
                    <a:pt x="59875" y="205731"/>
                    <a:pt x="64016" y="214673"/>
                    <a:pt x="71457" y="220275"/>
                  </a:cubicBezTo>
                  <a:cubicBezTo>
                    <a:pt x="80450" y="226133"/>
                    <a:pt x="91089" y="228961"/>
                    <a:pt x="101811" y="228344"/>
                  </a:cubicBezTo>
                  <a:cubicBezTo>
                    <a:pt x="120078" y="228618"/>
                    <a:pt x="137883" y="222619"/>
                    <a:pt x="152242" y="211351"/>
                  </a:cubicBezTo>
                  <a:close/>
                </a:path>
              </a:pathLst>
            </a:custGeom>
            <a:solidFill>
              <a:srgbClr val="FF004A"/>
            </a:solidFill>
            <a:ln w="9511" cap="flat">
              <a:noFill/>
              <a:prstDash val="solid"/>
              <a:miter/>
            </a:ln>
          </p:spPr>
          <p:txBody>
            <a:bodyPr rtlCol="0" anchor="ctr"/>
            <a:lstStyle/>
            <a:p>
              <a:endParaRPr lang="nb-NO"/>
            </a:p>
          </p:txBody>
        </p:sp>
        <p:sp>
          <p:nvSpPr>
            <p:cNvPr id="19" name="Grafikk 3">
              <a:extLst>
                <a:ext uri="{FF2B5EF4-FFF2-40B4-BE49-F238E27FC236}">
                  <a16:creationId xmlns:a16="http://schemas.microsoft.com/office/drawing/2014/main" id="{9C94515C-1B50-1D4F-9846-2D897DC44A0C}"/>
                </a:ext>
              </a:extLst>
            </p:cNvPr>
            <p:cNvSpPr/>
            <p:nvPr/>
          </p:nvSpPr>
          <p:spPr>
            <a:xfrm>
              <a:off x="8060729" y="5280338"/>
              <a:ext cx="233317" cy="268214"/>
            </a:xfrm>
            <a:custGeom>
              <a:avLst/>
              <a:gdLst>
                <a:gd name="connsiteX0" fmla="*/ 205532 w 233317"/>
                <a:gd name="connsiteY0" fmla="*/ 19768 h 268214"/>
                <a:gd name="connsiteX1" fmla="*/ 228559 w 233317"/>
                <a:gd name="connsiteY1" fmla="*/ 65527 h 268214"/>
                <a:gd name="connsiteX2" fmla="*/ 233317 w 233317"/>
                <a:gd name="connsiteY2" fmla="*/ 121823 h 268214"/>
                <a:gd name="connsiteX3" fmla="*/ 233317 w 233317"/>
                <a:gd name="connsiteY3" fmla="*/ 268214 h 268214"/>
                <a:gd name="connsiteX4" fmla="*/ 173560 w 233317"/>
                <a:gd name="connsiteY4" fmla="*/ 268214 h 268214"/>
                <a:gd name="connsiteX5" fmla="*/ 173560 w 233317"/>
                <a:gd name="connsiteY5" fmla="*/ 123342 h 268214"/>
                <a:gd name="connsiteX6" fmla="*/ 171181 w 233317"/>
                <a:gd name="connsiteY6" fmla="*/ 87552 h 268214"/>
                <a:gd name="connsiteX7" fmla="*/ 158906 w 233317"/>
                <a:gd name="connsiteY7" fmla="*/ 62204 h 268214"/>
                <a:gd name="connsiteX8" fmla="*/ 127506 w 233317"/>
                <a:gd name="connsiteY8" fmla="*/ 51191 h 268214"/>
                <a:gd name="connsiteX9" fmla="*/ 78787 w 233317"/>
                <a:gd name="connsiteY9" fmla="*/ 75780 h 268214"/>
                <a:gd name="connsiteX10" fmla="*/ 59757 w 233317"/>
                <a:gd name="connsiteY10" fmla="*/ 140051 h 268214"/>
                <a:gd name="connsiteX11" fmla="*/ 59757 w 233317"/>
                <a:gd name="connsiteY11" fmla="*/ 268119 h 268214"/>
                <a:gd name="connsiteX12" fmla="*/ 0 w 233317"/>
                <a:gd name="connsiteY12" fmla="*/ 268119 h 268214"/>
                <a:gd name="connsiteX13" fmla="*/ 0 w 233317"/>
                <a:gd name="connsiteY13" fmla="*/ 6761 h 268214"/>
                <a:gd name="connsiteX14" fmla="*/ 59757 w 233317"/>
                <a:gd name="connsiteY14" fmla="*/ 6761 h 268214"/>
                <a:gd name="connsiteX15" fmla="*/ 59757 w 233317"/>
                <a:gd name="connsiteY15" fmla="*/ 55368 h 268214"/>
                <a:gd name="connsiteX16" fmla="*/ 96201 w 233317"/>
                <a:gd name="connsiteY16" fmla="*/ 14641 h 268214"/>
                <a:gd name="connsiteX17" fmla="*/ 148821 w 233317"/>
                <a:gd name="connsiteY17" fmla="*/ 21 h 268214"/>
                <a:gd name="connsiteX18" fmla="*/ 205532 w 233317"/>
                <a:gd name="connsiteY18" fmla="*/ 19768 h 26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317" h="268214">
                  <a:moveTo>
                    <a:pt x="205532" y="19768"/>
                  </a:moveTo>
                  <a:cubicBezTo>
                    <a:pt x="217477" y="32481"/>
                    <a:pt x="225476" y="48374"/>
                    <a:pt x="228559" y="65527"/>
                  </a:cubicBezTo>
                  <a:cubicBezTo>
                    <a:pt x="231763" y="84121"/>
                    <a:pt x="233355" y="102956"/>
                    <a:pt x="233317" y="121823"/>
                  </a:cubicBezTo>
                  <a:lnTo>
                    <a:pt x="233317" y="268214"/>
                  </a:lnTo>
                  <a:lnTo>
                    <a:pt x="173560" y="268214"/>
                  </a:lnTo>
                  <a:lnTo>
                    <a:pt x="173560" y="123342"/>
                  </a:lnTo>
                  <a:cubicBezTo>
                    <a:pt x="173736" y="111368"/>
                    <a:pt x="172940" y="99398"/>
                    <a:pt x="171181" y="87552"/>
                  </a:cubicBezTo>
                  <a:cubicBezTo>
                    <a:pt x="169626" y="78098"/>
                    <a:pt x="165363" y="69295"/>
                    <a:pt x="158906" y="62204"/>
                  </a:cubicBezTo>
                  <a:cubicBezTo>
                    <a:pt x="150503" y="54217"/>
                    <a:pt x="139070" y="50208"/>
                    <a:pt x="127506" y="51191"/>
                  </a:cubicBezTo>
                  <a:cubicBezTo>
                    <a:pt x="108198" y="50880"/>
                    <a:pt x="89976" y="60077"/>
                    <a:pt x="78787" y="75780"/>
                  </a:cubicBezTo>
                  <a:cubicBezTo>
                    <a:pt x="65441" y="94488"/>
                    <a:pt x="58742" y="117110"/>
                    <a:pt x="59757" y="140051"/>
                  </a:cubicBezTo>
                  <a:lnTo>
                    <a:pt x="59757" y="268119"/>
                  </a:lnTo>
                  <a:lnTo>
                    <a:pt x="0" y="268119"/>
                  </a:lnTo>
                  <a:lnTo>
                    <a:pt x="0" y="6761"/>
                  </a:lnTo>
                  <a:lnTo>
                    <a:pt x="59757" y="6761"/>
                  </a:lnTo>
                  <a:lnTo>
                    <a:pt x="59757" y="55368"/>
                  </a:lnTo>
                  <a:cubicBezTo>
                    <a:pt x="67843" y="38656"/>
                    <a:pt x="80470" y="24545"/>
                    <a:pt x="96201" y="14641"/>
                  </a:cubicBezTo>
                  <a:cubicBezTo>
                    <a:pt x="111965" y="4818"/>
                    <a:pt x="130236" y="-259"/>
                    <a:pt x="148821" y="21"/>
                  </a:cubicBezTo>
                  <a:cubicBezTo>
                    <a:pt x="174258" y="-422"/>
                    <a:pt x="193162" y="6160"/>
                    <a:pt x="205532" y="19768"/>
                  </a:cubicBezTo>
                  <a:close/>
                </a:path>
              </a:pathLst>
            </a:custGeom>
            <a:solidFill>
              <a:srgbClr val="FF004A"/>
            </a:solidFill>
            <a:ln w="9511" cap="flat">
              <a:noFill/>
              <a:prstDash val="solid"/>
              <a:miter/>
            </a:ln>
          </p:spPr>
          <p:txBody>
            <a:bodyPr rtlCol="0" anchor="ctr"/>
            <a:lstStyle/>
            <a:p>
              <a:endParaRPr lang="nb-NO"/>
            </a:p>
          </p:txBody>
        </p:sp>
        <p:sp>
          <p:nvSpPr>
            <p:cNvPr id="20" name="Grafikk 3">
              <a:extLst>
                <a:ext uri="{FF2B5EF4-FFF2-40B4-BE49-F238E27FC236}">
                  <a16:creationId xmlns:a16="http://schemas.microsoft.com/office/drawing/2014/main" id="{9C94515C-1B50-1D4F-9846-2D897DC44A0C}"/>
                </a:ext>
              </a:extLst>
            </p:cNvPr>
            <p:cNvSpPr/>
            <p:nvPr/>
          </p:nvSpPr>
          <p:spPr>
            <a:xfrm>
              <a:off x="8334390" y="5182481"/>
              <a:ext cx="266905" cy="373303"/>
            </a:xfrm>
            <a:custGeom>
              <a:avLst/>
              <a:gdLst>
                <a:gd name="connsiteX0" fmla="*/ 266905 w 266905"/>
                <a:gd name="connsiteY0" fmla="*/ 0 h 373303"/>
                <a:gd name="connsiteX1" fmla="*/ 266905 w 266905"/>
                <a:gd name="connsiteY1" fmla="*/ 365882 h 373303"/>
                <a:gd name="connsiteX2" fmla="*/ 207054 w 266905"/>
                <a:gd name="connsiteY2" fmla="*/ 365882 h 373303"/>
                <a:gd name="connsiteX3" fmla="*/ 207054 w 266905"/>
                <a:gd name="connsiteY3" fmla="*/ 327243 h 373303"/>
                <a:gd name="connsiteX4" fmla="*/ 168993 w 266905"/>
                <a:gd name="connsiteY4" fmla="*/ 361230 h 373303"/>
                <a:gd name="connsiteX5" fmla="*/ 117895 w 266905"/>
                <a:gd name="connsiteY5" fmla="*/ 373287 h 373303"/>
                <a:gd name="connsiteX6" fmla="*/ 56616 w 266905"/>
                <a:gd name="connsiteY6" fmla="*/ 356009 h 373303"/>
                <a:gd name="connsiteX7" fmla="*/ 14939 w 266905"/>
                <a:gd name="connsiteY7" fmla="*/ 307402 h 373303"/>
                <a:gd name="connsiteX8" fmla="*/ 14939 w 266905"/>
                <a:gd name="connsiteY8" fmla="*/ 163100 h 373303"/>
                <a:gd name="connsiteX9" fmla="*/ 56616 w 266905"/>
                <a:gd name="connsiteY9" fmla="*/ 114492 h 373303"/>
                <a:gd name="connsiteX10" fmla="*/ 117895 w 266905"/>
                <a:gd name="connsiteY10" fmla="*/ 97214 h 373303"/>
                <a:gd name="connsiteX11" fmla="*/ 168993 w 266905"/>
                <a:gd name="connsiteY11" fmla="*/ 109271 h 373303"/>
                <a:gd name="connsiteX12" fmla="*/ 207054 w 266905"/>
                <a:gd name="connsiteY12" fmla="*/ 143258 h 373303"/>
                <a:gd name="connsiteX13" fmla="*/ 207054 w 266905"/>
                <a:gd name="connsiteY13" fmla="*/ 0 h 373303"/>
                <a:gd name="connsiteX14" fmla="*/ 189641 w 266905"/>
                <a:gd name="connsiteY14" fmla="*/ 297433 h 373303"/>
                <a:gd name="connsiteX15" fmla="*/ 189641 w 266905"/>
                <a:gd name="connsiteY15" fmla="*/ 173068 h 373303"/>
                <a:gd name="connsiteX16" fmla="*/ 87477 w 266905"/>
                <a:gd name="connsiteY16" fmla="*/ 168384 h 373303"/>
                <a:gd name="connsiteX17" fmla="*/ 82784 w 266905"/>
                <a:gd name="connsiteY17" fmla="*/ 173068 h 373303"/>
                <a:gd name="connsiteX18" fmla="*/ 82784 w 266905"/>
                <a:gd name="connsiteY18" fmla="*/ 297433 h 373303"/>
                <a:gd name="connsiteX19" fmla="*/ 136450 w 266905"/>
                <a:gd name="connsiteY19" fmla="*/ 320977 h 373303"/>
                <a:gd name="connsiteX20" fmla="*/ 189641 w 266905"/>
                <a:gd name="connsiteY20" fmla="*/ 297433 h 3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905" h="373303">
                  <a:moveTo>
                    <a:pt x="266905" y="0"/>
                  </a:moveTo>
                  <a:lnTo>
                    <a:pt x="266905" y="365882"/>
                  </a:lnTo>
                  <a:lnTo>
                    <a:pt x="207054" y="365882"/>
                  </a:lnTo>
                  <a:lnTo>
                    <a:pt x="207054" y="327243"/>
                  </a:lnTo>
                  <a:cubicBezTo>
                    <a:pt x="197339" y="341503"/>
                    <a:pt x="184271" y="353172"/>
                    <a:pt x="168993" y="361230"/>
                  </a:cubicBezTo>
                  <a:cubicBezTo>
                    <a:pt x="153210" y="369371"/>
                    <a:pt x="135661" y="373511"/>
                    <a:pt x="117895" y="373287"/>
                  </a:cubicBezTo>
                  <a:cubicBezTo>
                    <a:pt x="96211" y="373659"/>
                    <a:pt x="74898" y="367649"/>
                    <a:pt x="56616" y="356009"/>
                  </a:cubicBezTo>
                  <a:cubicBezTo>
                    <a:pt x="38419" y="344039"/>
                    <a:pt x="23974" y="327192"/>
                    <a:pt x="14939" y="307402"/>
                  </a:cubicBezTo>
                  <a:cubicBezTo>
                    <a:pt x="-4980" y="261354"/>
                    <a:pt x="-4980" y="209148"/>
                    <a:pt x="14939" y="163100"/>
                  </a:cubicBezTo>
                  <a:cubicBezTo>
                    <a:pt x="23974" y="143309"/>
                    <a:pt x="38419" y="126462"/>
                    <a:pt x="56616" y="114492"/>
                  </a:cubicBezTo>
                  <a:cubicBezTo>
                    <a:pt x="74898" y="102852"/>
                    <a:pt x="96211" y="96842"/>
                    <a:pt x="117895" y="97214"/>
                  </a:cubicBezTo>
                  <a:cubicBezTo>
                    <a:pt x="135666" y="96942"/>
                    <a:pt x="153226" y="101086"/>
                    <a:pt x="168993" y="109271"/>
                  </a:cubicBezTo>
                  <a:cubicBezTo>
                    <a:pt x="184298" y="117290"/>
                    <a:pt x="197375" y="128967"/>
                    <a:pt x="207054" y="143258"/>
                  </a:cubicBezTo>
                  <a:lnTo>
                    <a:pt x="207054" y="0"/>
                  </a:lnTo>
                  <a:close/>
                  <a:moveTo>
                    <a:pt x="189641" y="297433"/>
                  </a:moveTo>
                  <a:cubicBezTo>
                    <a:pt x="216533" y="260319"/>
                    <a:pt x="216533" y="210182"/>
                    <a:pt x="189641" y="173068"/>
                  </a:cubicBezTo>
                  <a:cubicBezTo>
                    <a:pt x="162725" y="143627"/>
                    <a:pt x="116985" y="141531"/>
                    <a:pt x="87477" y="168384"/>
                  </a:cubicBezTo>
                  <a:cubicBezTo>
                    <a:pt x="85842" y="169873"/>
                    <a:pt x="84276" y="171436"/>
                    <a:pt x="82784" y="173068"/>
                  </a:cubicBezTo>
                  <a:cubicBezTo>
                    <a:pt x="55891" y="210182"/>
                    <a:pt x="55891" y="260319"/>
                    <a:pt x="82784" y="297433"/>
                  </a:cubicBezTo>
                  <a:cubicBezTo>
                    <a:pt x="96063" y="313136"/>
                    <a:pt x="115875" y="321828"/>
                    <a:pt x="136450" y="320977"/>
                  </a:cubicBezTo>
                  <a:cubicBezTo>
                    <a:pt x="156861" y="321680"/>
                    <a:pt x="176466" y="313002"/>
                    <a:pt x="189641" y="297433"/>
                  </a:cubicBezTo>
                  <a:close/>
                </a:path>
              </a:pathLst>
            </a:custGeom>
            <a:solidFill>
              <a:srgbClr val="FF004A"/>
            </a:solidFill>
            <a:ln w="9511" cap="flat">
              <a:noFill/>
              <a:prstDash val="solid"/>
              <a:miter/>
            </a:ln>
          </p:spPr>
          <p:txBody>
            <a:bodyPr rtlCol="0" anchor="ctr"/>
            <a:lstStyle/>
            <a:p>
              <a:endParaRPr lang="nb-NO"/>
            </a:p>
          </p:txBody>
        </p:sp>
        <p:sp>
          <p:nvSpPr>
            <p:cNvPr id="21" name="Grafikk 3">
              <a:extLst>
                <a:ext uri="{FF2B5EF4-FFF2-40B4-BE49-F238E27FC236}">
                  <a16:creationId xmlns:a16="http://schemas.microsoft.com/office/drawing/2014/main" id="{9C94515C-1B50-1D4F-9846-2D897DC44A0C}"/>
                </a:ext>
              </a:extLst>
            </p:cNvPr>
            <p:cNvSpPr/>
            <p:nvPr/>
          </p:nvSpPr>
          <p:spPr>
            <a:xfrm>
              <a:off x="8646306" y="5279751"/>
              <a:ext cx="261004" cy="276090"/>
            </a:xfrm>
            <a:custGeom>
              <a:avLst/>
              <a:gdLst>
                <a:gd name="connsiteX0" fmla="*/ 261004 w 261004"/>
                <a:gd name="connsiteY0" fmla="*/ 186112 h 276090"/>
                <a:gd name="connsiteX1" fmla="*/ 215901 w 261004"/>
                <a:gd name="connsiteY1" fmla="*/ 251998 h 276090"/>
                <a:gd name="connsiteX2" fmla="*/ 133689 w 261004"/>
                <a:gd name="connsiteY2" fmla="*/ 276016 h 276090"/>
                <a:gd name="connsiteX3" fmla="*/ 62990 w 261004"/>
                <a:gd name="connsiteY3" fmla="*/ 258738 h 276090"/>
                <a:gd name="connsiteX4" fmla="*/ 16364 w 261004"/>
                <a:gd name="connsiteY4" fmla="*/ 210416 h 276090"/>
                <a:gd name="connsiteX5" fmla="*/ 16364 w 261004"/>
                <a:gd name="connsiteY5" fmla="*/ 65354 h 276090"/>
                <a:gd name="connsiteX6" fmla="*/ 63941 w 261004"/>
                <a:gd name="connsiteY6" fmla="*/ 17032 h 276090"/>
                <a:gd name="connsiteX7" fmla="*/ 135497 w 261004"/>
                <a:gd name="connsiteY7" fmla="*/ 39 h 276090"/>
                <a:gd name="connsiteX8" fmla="*/ 200201 w 261004"/>
                <a:gd name="connsiteY8" fmla="*/ 14184 h 276090"/>
                <a:gd name="connsiteX9" fmla="*/ 242354 w 261004"/>
                <a:gd name="connsiteY9" fmla="*/ 53392 h 276090"/>
                <a:gd name="connsiteX10" fmla="*/ 257007 w 261004"/>
                <a:gd name="connsiteY10" fmla="*/ 110923 h 276090"/>
                <a:gd name="connsiteX11" fmla="*/ 250156 w 261004"/>
                <a:gd name="connsiteY11" fmla="*/ 154784 h 276090"/>
                <a:gd name="connsiteX12" fmla="*/ 63656 w 261004"/>
                <a:gd name="connsiteY12" fmla="*/ 154784 h 276090"/>
                <a:gd name="connsiteX13" fmla="*/ 85922 w 261004"/>
                <a:gd name="connsiteY13" fmla="*/ 205764 h 276090"/>
                <a:gd name="connsiteX14" fmla="*/ 134926 w 261004"/>
                <a:gd name="connsiteY14" fmla="*/ 223802 h 276090"/>
                <a:gd name="connsiteX15" fmla="*/ 172988 w 261004"/>
                <a:gd name="connsiteY15" fmla="*/ 213833 h 276090"/>
                <a:gd name="connsiteX16" fmla="*/ 196015 w 261004"/>
                <a:gd name="connsiteY16" fmla="*/ 186112 h 276090"/>
                <a:gd name="connsiteX17" fmla="*/ 87063 w 261004"/>
                <a:gd name="connsiteY17" fmla="*/ 66114 h 276090"/>
                <a:gd name="connsiteX18" fmla="*/ 64512 w 261004"/>
                <a:gd name="connsiteY18" fmla="*/ 112347 h 276090"/>
                <a:gd name="connsiteX19" fmla="*/ 193350 w 261004"/>
                <a:gd name="connsiteY19" fmla="*/ 112347 h 276090"/>
                <a:gd name="connsiteX20" fmla="*/ 193921 w 261004"/>
                <a:gd name="connsiteY20" fmla="*/ 104468 h 276090"/>
                <a:gd name="connsiteX21" fmla="*/ 178220 w 261004"/>
                <a:gd name="connsiteY21" fmla="*/ 64785 h 276090"/>
                <a:gd name="connsiteX22" fmla="*/ 134260 w 261004"/>
                <a:gd name="connsiteY22" fmla="*/ 50165 h 276090"/>
                <a:gd name="connsiteX23" fmla="*/ 87063 w 261004"/>
                <a:gd name="connsiteY23" fmla="*/ 66114 h 27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1004" h="276090">
                  <a:moveTo>
                    <a:pt x="261004" y="186112"/>
                  </a:moveTo>
                  <a:cubicBezTo>
                    <a:pt x="254204" y="212683"/>
                    <a:pt x="238234" y="236012"/>
                    <a:pt x="215901" y="251998"/>
                  </a:cubicBezTo>
                  <a:cubicBezTo>
                    <a:pt x="191772" y="268559"/>
                    <a:pt x="162961" y="276976"/>
                    <a:pt x="133689" y="276016"/>
                  </a:cubicBezTo>
                  <a:cubicBezTo>
                    <a:pt x="109011" y="276551"/>
                    <a:pt x="84626" y="270592"/>
                    <a:pt x="62990" y="258738"/>
                  </a:cubicBezTo>
                  <a:cubicBezTo>
                    <a:pt x="43036" y="247540"/>
                    <a:pt x="26822" y="230736"/>
                    <a:pt x="16364" y="210416"/>
                  </a:cubicBezTo>
                  <a:cubicBezTo>
                    <a:pt x="-5455" y="164512"/>
                    <a:pt x="-5455" y="111258"/>
                    <a:pt x="16364" y="65354"/>
                  </a:cubicBezTo>
                  <a:cubicBezTo>
                    <a:pt x="27028" y="44866"/>
                    <a:pt x="43599" y="28035"/>
                    <a:pt x="63941" y="17032"/>
                  </a:cubicBezTo>
                  <a:cubicBezTo>
                    <a:pt x="85936" y="5334"/>
                    <a:pt x="110578" y="-518"/>
                    <a:pt x="135497" y="39"/>
                  </a:cubicBezTo>
                  <a:cubicBezTo>
                    <a:pt x="157889" y="-487"/>
                    <a:pt x="180080" y="4365"/>
                    <a:pt x="200201" y="14184"/>
                  </a:cubicBezTo>
                  <a:cubicBezTo>
                    <a:pt x="217772" y="22890"/>
                    <a:pt x="232420" y="36514"/>
                    <a:pt x="242354" y="53392"/>
                  </a:cubicBezTo>
                  <a:cubicBezTo>
                    <a:pt x="252348" y="70901"/>
                    <a:pt x="257411" y="90779"/>
                    <a:pt x="257007" y="110923"/>
                  </a:cubicBezTo>
                  <a:cubicBezTo>
                    <a:pt x="256967" y="125806"/>
                    <a:pt x="254657" y="140595"/>
                    <a:pt x="250156" y="154784"/>
                  </a:cubicBezTo>
                  <a:lnTo>
                    <a:pt x="63656" y="154784"/>
                  </a:lnTo>
                  <a:cubicBezTo>
                    <a:pt x="65107" y="173795"/>
                    <a:pt x="72953" y="191760"/>
                    <a:pt x="85922" y="205764"/>
                  </a:cubicBezTo>
                  <a:cubicBezTo>
                    <a:pt x="99114" y="218182"/>
                    <a:pt x="116811" y="224697"/>
                    <a:pt x="134926" y="223802"/>
                  </a:cubicBezTo>
                  <a:cubicBezTo>
                    <a:pt x="148297" y="224088"/>
                    <a:pt x="161481" y="220635"/>
                    <a:pt x="172988" y="213833"/>
                  </a:cubicBezTo>
                  <a:cubicBezTo>
                    <a:pt x="183615" y="207492"/>
                    <a:pt x="191743" y="197708"/>
                    <a:pt x="196015" y="186112"/>
                  </a:cubicBezTo>
                  <a:close/>
                  <a:moveTo>
                    <a:pt x="87063" y="66114"/>
                  </a:moveTo>
                  <a:cubicBezTo>
                    <a:pt x="74327" y="78397"/>
                    <a:pt x="66342" y="94769"/>
                    <a:pt x="64512" y="112347"/>
                  </a:cubicBezTo>
                  <a:lnTo>
                    <a:pt x="193350" y="112347"/>
                  </a:lnTo>
                  <a:cubicBezTo>
                    <a:pt x="193801" y="109746"/>
                    <a:pt x="193992" y="107107"/>
                    <a:pt x="193921" y="104468"/>
                  </a:cubicBezTo>
                  <a:cubicBezTo>
                    <a:pt x="194677" y="89599"/>
                    <a:pt x="188952" y="75130"/>
                    <a:pt x="178220" y="64785"/>
                  </a:cubicBezTo>
                  <a:cubicBezTo>
                    <a:pt x="166020" y="54412"/>
                    <a:pt x="150259" y="49170"/>
                    <a:pt x="134260" y="50165"/>
                  </a:cubicBezTo>
                  <a:cubicBezTo>
                    <a:pt x="117069" y="49316"/>
                    <a:pt x="100199" y="55017"/>
                    <a:pt x="87063" y="66114"/>
                  </a:cubicBezTo>
                  <a:close/>
                </a:path>
              </a:pathLst>
            </a:custGeom>
            <a:solidFill>
              <a:srgbClr val="FF004A"/>
            </a:solidFill>
            <a:ln w="9511" cap="flat">
              <a:noFill/>
              <a:prstDash val="solid"/>
              <a:miter/>
            </a:ln>
          </p:spPr>
          <p:txBody>
            <a:bodyPr rtlCol="0" anchor="ctr"/>
            <a:lstStyle/>
            <a:p>
              <a:endParaRPr lang="nb-NO"/>
            </a:p>
          </p:txBody>
        </p:sp>
        <p:sp>
          <p:nvSpPr>
            <p:cNvPr id="22" name="Grafikk 3">
              <a:extLst>
                <a:ext uri="{FF2B5EF4-FFF2-40B4-BE49-F238E27FC236}">
                  <a16:creationId xmlns:a16="http://schemas.microsoft.com/office/drawing/2014/main" id="{9C94515C-1B50-1D4F-9846-2D897DC44A0C}"/>
                </a:ext>
              </a:extLst>
            </p:cNvPr>
            <p:cNvSpPr/>
            <p:nvPr/>
          </p:nvSpPr>
          <p:spPr>
            <a:xfrm>
              <a:off x="8924532" y="5217607"/>
              <a:ext cx="199060" cy="330850"/>
            </a:xfrm>
            <a:custGeom>
              <a:avLst/>
              <a:gdLst>
                <a:gd name="connsiteX0" fmla="*/ 69557 w 199060"/>
                <a:gd name="connsiteY0" fmla="*/ 330851 h 330850"/>
                <a:gd name="connsiteX1" fmla="*/ 69557 w 199060"/>
                <a:gd name="connsiteY1" fmla="*/ 121233 h 330850"/>
                <a:gd name="connsiteX2" fmla="*/ 0 w 199060"/>
                <a:gd name="connsiteY2" fmla="*/ 121233 h 330850"/>
                <a:gd name="connsiteX3" fmla="*/ 0 w 199060"/>
                <a:gd name="connsiteY3" fmla="*/ 69493 h 330850"/>
                <a:gd name="connsiteX4" fmla="*/ 69557 w 199060"/>
                <a:gd name="connsiteY4" fmla="*/ 69493 h 330850"/>
                <a:gd name="connsiteX5" fmla="*/ 69557 w 199060"/>
                <a:gd name="connsiteY5" fmla="*/ 0 h 330850"/>
                <a:gd name="connsiteX6" fmla="*/ 129313 w 199060"/>
                <a:gd name="connsiteY6" fmla="*/ 0 h 330850"/>
                <a:gd name="connsiteX7" fmla="*/ 129313 w 199060"/>
                <a:gd name="connsiteY7" fmla="*/ 69493 h 330850"/>
                <a:gd name="connsiteX8" fmla="*/ 199061 w 199060"/>
                <a:gd name="connsiteY8" fmla="*/ 69493 h 330850"/>
                <a:gd name="connsiteX9" fmla="*/ 199061 w 199060"/>
                <a:gd name="connsiteY9" fmla="*/ 121233 h 330850"/>
                <a:gd name="connsiteX10" fmla="*/ 129313 w 199060"/>
                <a:gd name="connsiteY10" fmla="*/ 121233 h 330850"/>
                <a:gd name="connsiteX11" fmla="*/ 129313 w 199060"/>
                <a:gd name="connsiteY11" fmla="*/ 330851 h 33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060" h="330850">
                  <a:moveTo>
                    <a:pt x="69557" y="330851"/>
                  </a:moveTo>
                  <a:lnTo>
                    <a:pt x="69557" y="121233"/>
                  </a:lnTo>
                  <a:lnTo>
                    <a:pt x="0" y="121233"/>
                  </a:lnTo>
                  <a:lnTo>
                    <a:pt x="0" y="69493"/>
                  </a:lnTo>
                  <a:lnTo>
                    <a:pt x="69557" y="69493"/>
                  </a:lnTo>
                  <a:lnTo>
                    <a:pt x="69557" y="0"/>
                  </a:lnTo>
                  <a:lnTo>
                    <a:pt x="129313" y="0"/>
                  </a:lnTo>
                  <a:lnTo>
                    <a:pt x="129313" y="69493"/>
                  </a:lnTo>
                  <a:lnTo>
                    <a:pt x="199061" y="69493"/>
                  </a:lnTo>
                  <a:lnTo>
                    <a:pt x="199061" y="121233"/>
                  </a:lnTo>
                  <a:lnTo>
                    <a:pt x="129313" y="121233"/>
                  </a:lnTo>
                  <a:lnTo>
                    <a:pt x="129313" y="330851"/>
                  </a:lnTo>
                  <a:close/>
                </a:path>
              </a:pathLst>
            </a:custGeom>
            <a:solidFill>
              <a:srgbClr val="FF004A"/>
            </a:solidFill>
            <a:ln w="9511" cap="flat">
              <a:noFill/>
              <a:prstDash val="solid"/>
              <a:miter/>
            </a:ln>
          </p:spPr>
          <p:txBody>
            <a:bodyPr rtlCol="0" anchor="ctr"/>
            <a:lstStyle/>
            <a:p>
              <a:endParaRPr lang="nb-NO"/>
            </a:p>
          </p:txBody>
        </p:sp>
      </p:grpSp>
      <p:sp>
        <p:nvSpPr>
          <p:cNvPr id="24" name="Plassholder for bunntekst 3">
            <a:extLst>
              <a:ext uri="{FF2B5EF4-FFF2-40B4-BE49-F238E27FC236}">
                <a16:creationId xmlns:a16="http://schemas.microsoft.com/office/drawing/2014/main" id="{DD9E18BD-1295-144A-8B92-7465CCFF1745}"/>
              </a:ext>
            </a:extLst>
          </p:cNvPr>
          <p:cNvSpPr txBox="1">
            <a:spLocks/>
          </p:cNvSpPr>
          <p:nvPr userDrawn="1"/>
        </p:nvSpPr>
        <p:spPr>
          <a:xfrm>
            <a:off x="2179530" y="6356350"/>
            <a:ext cx="7832940" cy="365125"/>
          </a:xfrm>
          <a:prstGeom prst="rect">
            <a:avLst/>
          </a:prstGeom>
        </p:spPr>
        <p:txBody>
          <a:bodyPr vert="horz" lIns="91440" tIns="45720" rIns="91440" bIns="45720" rtlCol="0" anchor="ctr"/>
          <a:lstStyle>
            <a:defPPr>
              <a:defRPr lang="nb-NO"/>
            </a:defPPr>
            <a:lvl1pPr marL="0" algn="ctr" defTabSz="914400" rtl="0" eaLnBrk="1" latinLnBrk="0" hangingPunct="1">
              <a:defRPr sz="11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 Misjonssambandet</a:t>
            </a:r>
            <a:endParaRPr lang="nb-NO" dirty="0"/>
          </a:p>
        </p:txBody>
      </p:sp>
    </p:spTree>
    <p:extLst>
      <p:ext uri="{BB962C8B-B14F-4D97-AF65-F5344CB8AC3E}">
        <p14:creationId xmlns:p14="http://schemas.microsoft.com/office/powerpoint/2010/main" val="136163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F6DC75F-523A-494C-BAA9-E8D4CB4DBF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50" y="3013213"/>
            <a:ext cx="3708400" cy="990600"/>
          </a:xfrm>
          <a:prstGeom prst="rect">
            <a:avLst/>
          </a:prstGeom>
        </p:spPr>
      </p:pic>
      <p:sp>
        <p:nvSpPr>
          <p:cNvPr id="4" name="Plassholder for tekst 3">
            <a:extLst>
              <a:ext uri="{FF2B5EF4-FFF2-40B4-BE49-F238E27FC236}">
                <a16:creationId xmlns:a16="http://schemas.microsoft.com/office/drawing/2014/main" id="{74096ED9-C2A0-1F4C-B4AC-849B62053B14}"/>
              </a:ext>
            </a:extLst>
          </p:cNvPr>
          <p:cNvSpPr>
            <a:spLocks noGrp="1"/>
          </p:cNvSpPr>
          <p:nvPr>
            <p:ph type="body" sz="quarter" idx="13"/>
          </p:nvPr>
        </p:nvSpPr>
        <p:spPr>
          <a:xfrm>
            <a:off x="5722375" y="1710267"/>
            <a:ext cx="5002775" cy="4187296"/>
          </a:xfrm>
        </p:spPr>
        <p:txBody>
          <a:bodyPr/>
          <a:lstStyle>
            <a:lvl1pPr marL="514350" indent="-514350">
              <a:buFont typeface="+mj-lt"/>
              <a:buAutoNum type="arabicPeriod"/>
              <a:defRPr sz="3600">
                <a:solidFill>
                  <a:schemeClr val="bg2"/>
                </a:solidFill>
                <a:latin typeface="+mn-lt"/>
              </a:defRPr>
            </a:lvl1pPr>
            <a:lvl2pPr marL="914400" indent="-457200">
              <a:buFont typeface="+mj-lt"/>
              <a:buAutoNum type="arabicPeriod"/>
              <a:defRPr sz="3200">
                <a:solidFill>
                  <a:schemeClr val="bg2"/>
                </a:solidFill>
              </a:defRPr>
            </a:lvl2pPr>
            <a:lvl3pPr marL="1371600" indent="-457200">
              <a:buFont typeface="+mj-lt"/>
              <a:buAutoNum type="arabicPeriod"/>
              <a:defRPr sz="2800">
                <a:solidFill>
                  <a:schemeClr val="bg2"/>
                </a:solidFill>
              </a:defRPr>
            </a:lvl3pPr>
            <a:lvl4pPr marL="1714500" indent="-342900">
              <a:buFont typeface="+mj-lt"/>
              <a:buAutoNum type="arabicPeriod"/>
              <a:defRPr sz="2400">
                <a:solidFill>
                  <a:schemeClr val="bg2"/>
                </a:solidFill>
              </a:defRPr>
            </a:lvl4pPr>
            <a:lvl5pPr marL="2171700" indent="-342900">
              <a:buFont typeface="+mj-lt"/>
              <a:buAutoNum type="arabicPeriod"/>
              <a:defRPr sz="2000">
                <a:solidFill>
                  <a:schemeClr val="bg2"/>
                </a:solidFill>
              </a:defRPr>
            </a:lvl5pPr>
          </a:lstStyle>
          <a:p>
            <a:pPr lvl="0"/>
            <a:r>
              <a:rPr lang="nb-NO"/>
              <a:t>Klikk for å redigere tekststiler i malen</a:t>
            </a:r>
          </a:p>
          <a:p>
            <a:pPr lvl="1"/>
            <a:r>
              <a:rPr lang="nb-NO"/>
              <a:t>Andre nivå</a:t>
            </a:r>
          </a:p>
        </p:txBody>
      </p:sp>
      <p:sp>
        <p:nvSpPr>
          <p:cNvPr id="7" name="Plassholder for tekst 6">
            <a:extLst>
              <a:ext uri="{FF2B5EF4-FFF2-40B4-BE49-F238E27FC236}">
                <a16:creationId xmlns:a16="http://schemas.microsoft.com/office/drawing/2014/main" id="{41859743-AB14-ED47-BD88-C3E6D669AE10}"/>
              </a:ext>
            </a:extLst>
          </p:cNvPr>
          <p:cNvSpPr>
            <a:spLocks noGrp="1"/>
          </p:cNvSpPr>
          <p:nvPr>
            <p:ph type="body" sz="quarter" idx="14"/>
          </p:nvPr>
        </p:nvSpPr>
        <p:spPr>
          <a:xfrm>
            <a:off x="5722375" y="593724"/>
            <a:ext cx="5002775" cy="733426"/>
          </a:xfrm>
        </p:spPr>
        <p:txBody>
          <a:bodyPr/>
          <a:lstStyle>
            <a:lvl1pPr marL="0" indent="0">
              <a:buNone/>
              <a:defRPr b="0" i="0">
                <a:solidFill>
                  <a:schemeClr val="bg2"/>
                </a:solidFill>
                <a:latin typeface="+mj-lt"/>
              </a:defRPr>
            </a:lvl1pPr>
          </a:lstStyle>
          <a:p>
            <a:pPr lvl="0"/>
            <a:r>
              <a:rPr lang="nb-NO"/>
              <a:t>Klikk for å redigere tekststiler i malen</a:t>
            </a:r>
          </a:p>
        </p:txBody>
      </p:sp>
      <p:pic>
        <p:nvPicPr>
          <p:cNvPr id="6" name="Bilde 5">
            <a:extLst>
              <a:ext uri="{FF2B5EF4-FFF2-40B4-BE49-F238E27FC236}">
                <a16:creationId xmlns:a16="http://schemas.microsoft.com/office/drawing/2014/main" id="{8B68AE05-393A-9649-9988-F2C7ED406F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2275114"/>
            <a:ext cx="1153886" cy="2307772"/>
          </a:xfrm>
          <a:prstGeom prst="rect">
            <a:avLst/>
          </a:prstGeom>
        </p:spPr>
      </p:pic>
      <p:sp>
        <p:nvSpPr>
          <p:cNvPr id="10" name="Grafikk 8">
            <a:extLst>
              <a:ext uri="{FF2B5EF4-FFF2-40B4-BE49-F238E27FC236}">
                <a16:creationId xmlns:a16="http://schemas.microsoft.com/office/drawing/2014/main" id="{EE7FC2AC-FCB3-BE4F-AB57-37A3558579C7}"/>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
        <p:nvSpPr>
          <p:cNvPr id="11" name="Plassholder for dato 3">
            <a:extLst>
              <a:ext uri="{FF2B5EF4-FFF2-40B4-BE49-F238E27FC236}">
                <a16:creationId xmlns:a16="http://schemas.microsoft.com/office/drawing/2014/main" id="{2B931EEF-8C78-0840-9E06-D59D91FC1964}"/>
              </a:ext>
            </a:extLst>
          </p:cNvPr>
          <p:cNvSpPr>
            <a:spLocks noGrp="1"/>
          </p:cNvSpPr>
          <p:nvPr>
            <p:ph type="dt" sz="half" idx="10"/>
          </p:nvPr>
        </p:nvSpPr>
        <p:spPr>
          <a:xfrm>
            <a:off x="838200" y="6356350"/>
            <a:ext cx="1341329" cy="365125"/>
          </a:xfrm>
        </p:spPr>
        <p:txBody>
          <a:bodyPr/>
          <a:lstStyle>
            <a:lvl1pPr>
              <a:defRPr>
                <a:solidFill>
                  <a:schemeClr val="bg2"/>
                </a:solidFill>
              </a:defRPr>
            </a:lvl1pPr>
          </a:lstStyle>
          <a:p>
            <a:fld id="{68F96252-2DF4-8943-AB91-98F7644AA446}" type="datetime1">
              <a:rPr lang="nb-NO" smtClean="0"/>
              <a:t>31.03.2025</a:t>
            </a:fld>
            <a:endParaRPr lang="nb-NO" dirty="0"/>
          </a:p>
        </p:txBody>
      </p:sp>
      <p:sp>
        <p:nvSpPr>
          <p:cNvPr id="12" name="Plassholder for bunntekst 4">
            <a:extLst>
              <a:ext uri="{FF2B5EF4-FFF2-40B4-BE49-F238E27FC236}">
                <a16:creationId xmlns:a16="http://schemas.microsoft.com/office/drawing/2014/main" id="{49E017F3-457C-4742-AB01-56873A7C35F7}"/>
              </a:ext>
            </a:extLst>
          </p:cNvPr>
          <p:cNvSpPr>
            <a:spLocks noGrp="1"/>
          </p:cNvSpPr>
          <p:nvPr>
            <p:ph type="ftr" sz="quarter" idx="11"/>
          </p:nvPr>
        </p:nvSpPr>
        <p:spPr>
          <a:xfrm>
            <a:off x="2179530" y="6356350"/>
            <a:ext cx="7832940" cy="365125"/>
          </a:xfrm>
        </p:spPr>
        <p:txBody>
          <a:bodyPr/>
          <a:lstStyle>
            <a:lvl1pPr>
              <a:defRPr>
                <a:solidFill>
                  <a:schemeClr val="bg2"/>
                </a:solidFill>
              </a:defRPr>
            </a:lvl1pPr>
          </a:lstStyle>
          <a:p>
            <a:r>
              <a:rPr lang="nb-NO"/>
              <a:t>© Misjonssambandet</a:t>
            </a:r>
            <a:endParaRPr lang="nb-NO" dirty="0"/>
          </a:p>
        </p:txBody>
      </p:sp>
      <p:sp>
        <p:nvSpPr>
          <p:cNvPr id="13" name="Plassholder for lysbildenummer 5">
            <a:extLst>
              <a:ext uri="{FF2B5EF4-FFF2-40B4-BE49-F238E27FC236}">
                <a16:creationId xmlns:a16="http://schemas.microsoft.com/office/drawing/2014/main" id="{7B851742-9A49-DC43-9945-623C8F69DB55}"/>
              </a:ext>
            </a:extLst>
          </p:cNvPr>
          <p:cNvSpPr>
            <a:spLocks noGrp="1"/>
          </p:cNvSpPr>
          <p:nvPr>
            <p:ph type="sldNum" sz="quarter" idx="12"/>
          </p:nvPr>
        </p:nvSpPr>
        <p:spPr>
          <a:xfrm>
            <a:off x="10012470" y="6356350"/>
            <a:ext cx="1341329" cy="365125"/>
          </a:xfrm>
        </p:spPr>
        <p:txBody>
          <a:bodyPr/>
          <a:lstStyle>
            <a:lvl1pPr>
              <a:defRPr>
                <a:solidFill>
                  <a:schemeClr val="bg2"/>
                </a:solidFill>
              </a:defRPr>
            </a:lvl1pPr>
          </a:lstStyle>
          <a:p>
            <a:fld id="{3525D100-736B-F043-8B24-64765108CAB6}" type="slidenum">
              <a:rPr lang="nb-NO" smtClean="0"/>
              <a:pPr/>
              <a:t>‹#›</a:t>
            </a:fld>
            <a:endParaRPr lang="nb-NO" dirty="0"/>
          </a:p>
        </p:txBody>
      </p:sp>
    </p:spTree>
    <p:extLst>
      <p:ext uri="{BB962C8B-B14F-4D97-AF65-F5344CB8AC3E}">
        <p14:creationId xmlns:p14="http://schemas.microsoft.com/office/powerpoint/2010/main" val="295380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3D56E43-FF06-E746-A33D-D359D9FB798E}"/>
              </a:ext>
            </a:extLst>
          </p:cNvPr>
          <p:cNvSpPr>
            <a:spLocks noGrp="1"/>
          </p:cNvSpPr>
          <p:nvPr>
            <p:ph idx="1"/>
          </p:nvPr>
        </p:nvSpPr>
        <p:spPr>
          <a:xfrm>
            <a:off x="838200" y="1825625"/>
            <a:ext cx="9843932" cy="43097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8" name="TekstSylinder 67">
            <a:extLst>
              <a:ext uri="{FF2B5EF4-FFF2-40B4-BE49-F238E27FC236}">
                <a16:creationId xmlns:a16="http://schemas.microsoft.com/office/drawing/2014/main" id="{15711156-3DFB-614F-8882-2A4D4BA5AC7D}"/>
              </a:ext>
            </a:extLst>
          </p:cNvPr>
          <p:cNvSpPr txBox="1"/>
          <p:nvPr userDrawn="1"/>
        </p:nvSpPr>
        <p:spPr>
          <a:xfrm>
            <a:off x="12407462" y="4966138"/>
            <a:ext cx="184731" cy="369332"/>
          </a:xfrm>
          <a:prstGeom prst="rect">
            <a:avLst/>
          </a:prstGeom>
          <a:noFill/>
        </p:spPr>
        <p:txBody>
          <a:bodyPr wrap="none" rtlCol="0">
            <a:spAutoFit/>
          </a:bodyPr>
          <a:lstStyle/>
          <a:p>
            <a:endParaRPr lang="nb-NO" dirty="0"/>
          </a:p>
        </p:txBody>
      </p:sp>
      <p:sp>
        <p:nvSpPr>
          <p:cNvPr id="95" name="TekstSylinder 94">
            <a:extLst>
              <a:ext uri="{FF2B5EF4-FFF2-40B4-BE49-F238E27FC236}">
                <a16:creationId xmlns:a16="http://schemas.microsoft.com/office/drawing/2014/main" id="{A124B4F8-FDD6-864B-92DA-B110B8F16146}"/>
              </a:ext>
            </a:extLst>
          </p:cNvPr>
          <p:cNvSpPr txBox="1"/>
          <p:nvPr userDrawn="1"/>
        </p:nvSpPr>
        <p:spPr>
          <a:xfrm>
            <a:off x="198783" y="4929809"/>
            <a:ext cx="184731" cy="369332"/>
          </a:xfrm>
          <a:prstGeom prst="rect">
            <a:avLst/>
          </a:prstGeom>
          <a:noFill/>
        </p:spPr>
        <p:txBody>
          <a:bodyPr wrap="none" rtlCol="0">
            <a:spAutoFit/>
          </a:bodyPr>
          <a:lstStyle/>
          <a:p>
            <a:endParaRPr lang="nb-NO" dirty="0"/>
          </a:p>
        </p:txBody>
      </p:sp>
      <p:sp>
        <p:nvSpPr>
          <p:cNvPr id="97" name="Grafikk 8">
            <a:extLst>
              <a:ext uri="{FF2B5EF4-FFF2-40B4-BE49-F238E27FC236}">
                <a16:creationId xmlns:a16="http://schemas.microsoft.com/office/drawing/2014/main" id="{86BFEDD1-755A-2E43-9EC8-82013D982EA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01" name="Plassholder for dato 100">
            <a:extLst>
              <a:ext uri="{FF2B5EF4-FFF2-40B4-BE49-F238E27FC236}">
                <a16:creationId xmlns:a16="http://schemas.microsoft.com/office/drawing/2014/main" id="{A2BCA9CD-B01F-4B42-BEC2-85DA9059416A}"/>
              </a:ext>
            </a:extLst>
          </p:cNvPr>
          <p:cNvSpPr>
            <a:spLocks noGrp="1"/>
          </p:cNvSpPr>
          <p:nvPr>
            <p:ph type="dt" sz="half" idx="10"/>
          </p:nvPr>
        </p:nvSpPr>
        <p:spPr/>
        <p:txBody>
          <a:bodyPr/>
          <a:lstStyle/>
          <a:p>
            <a:fld id="{30FF7E78-AD59-D34D-8B4B-3EC43A6EB08A}" type="datetime1">
              <a:rPr lang="nb-NO" smtClean="0"/>
              <a:t>31.03.2025</a:t>
            </a:fld>
            <a:endParaRPr lang="nb-NO" dirty="0"/>
          </a:p>
        </p:txBody>
      </p:sp>
      <p:sp>
        <p:nvSpPr>
          <p:cNvPr id="102" name="Plassholder for bunntekst 101">
            <a:extLst>
              <a:ext uri="{FF2B5EF4-FFF2-40B4-BE49-F238E27FC236}">
                <a16:creationId xmlns:a16="http://schemas.microsoft.com/office/drawing/2014/main" id="{EEF2C907-C0FE-1940-926C-EE052D4F9594}"/>
              </a:ext>
            </a:extLst>
          </p:cNvPr>
          <p:cNvSpPr>
            <a:spLocks noGrp="1"/>
          </p:cNvSpPr>
          <p:nvPr>
            <p:ph type="ftr" sz="quarter" idx="11"/>
          </p:nvPr>
        </p:nvSpPr>
        <p:spPr/>
        <p:txBody>
          <a:bodyPr/>
          <a:lstStyle/>
          <a:p>
            <a:r>
              <a:rPr lang="nb-NO"/>
              <a:t>© Misjonssambandet</a:t>
            </a:r>
            <a:endParaRPr lang="nb-NO" dirty="0"/>
          </a:p>
        </p:txBody>
      </p:sp>
      <p:sp>
        <p:nvSpPr>
          <p:cNvPr id="103" name="Plassholder for lysbildenummer 102">
            <a:extLst>
              <a:ext uri="{FF2B5EF4-FFF2-40B4-BE49-F238E27FC236}">
                <a16:creationId xmlns:a16="http://schemas.microsoft.com/office/drawing/2014/main" id="{F83D09E6-1FDF-A346-8E54-C077BD34C460}"/>
              </a:ext>
            </a:extLst>
          </p:cNvPr>
          <p:cNvSpPr>
            <a:spLocks noGrp="1"/>
          </p:cNvSpPr>
          <p:nvPr>
            <p:ph type="sldNum" sz="quarter" idx="12"/>
          </p:nvPr>
        </p:nvSpPr>
        <p:spPr/>
        <p:txBody>
          <a:bodyPr/>
          <a:lstStyle/>
          <a:p>
            <a:fld id="{3525D100-736B-F043-8B24-64765108CAB6}" type="slidenum">
              <a:rPr lang="nb-NO" smtClean="0"/>
              <a:pPr/>
              <a:t>‹#›</a:t>
            </a:fld>
            <a:endParaRPr lang="nb-NO"/>
          </a:p>
        </p:txBody>
      </p:sp>
      <p:sp>
        <p:nvSpPr>
          <p:cNvPr id="104" name="Tittel 103">
            <a:extLst>
              <a:ext uri="{FF2B5EF4-FFF2-40B4-BE49-F238E27FC236}">
                <a16:creationId xmlns:a16="http://schemas.microsoft.com/office/drawing/2014/main" id="{6D54F091-8AD7-AC4E-B251-48C7662BD59E}"/>
              </a:ext>
            </a:extLst>
          </p:cNvPr>
          <p:cNvSpPr>
            <a:spLocks noGrp="1"/>
          </p:cNvSpPr>
          <p:nvPr>
            <p:ph type="title"/>
          </p:nvPr>
        </p:nvSpPr>
        <p:spPr>
          <a:xfrm>
            <a:off x="838200" y="365125"/>
            <a:ext cx="9843932" cy="1325563"/>
          </a:xfrm>
        </p:spPr>
        <p:txBody>
          <a:bodyPr anchor="t"/>
          <a:lstStyle/>
          <a:p>
            <a:r>
              <a:rPr lang="nb-NO"/>
              <a:t>Klikk for å redigere tittelstil</a:t>
            </a:r>
            <a:endParaRPr lang="nb-NO" dirty="0"/>
          </a:p>
        </p:txBody>
      </p:sp>
    </p:spTree>
    <p:extLst>
      <p:ext uri="{BB962C8B-B14F-4D97-AF65-F5344CB8AC3E}">
        <p14:creationId xmlns:p14="http://schemas.microsoft.com/office/powerpoint/2010/main" val="325192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p>
            <a:fld id="{F92C62EC-20F9-EA45-8EA5-EEB3C44F8057}" type="datetime1">
              <a:rPr lang="nb-NO" smtClean="0"/>
              <a:t>31.03.2025</a:t>
            </a:fld>
            <a:endParaRPr lang="nb-NO"/>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p>
            <a:r>
              <a:rPr lang="nb-NO"/>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7" name="Grafikk 8">
            <a:extLst>
              <a:ext uri="{FF2B5EF4-FFF2-40B4-BE49-F238E27FC236}">
                <a16:creationId xmlns:a16="http://schemas.microsoft.com/office/drawing/2014/main" id="{0DEDA1EA-5B40-B14A-9C00-06F2F11512DA}"/>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05254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rød)">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bg2"/>
                </a:solidFill>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Grafikk 8">
            <a:extLst>
              <a:ext uri="{FF2B5EF4-FFF2-40B4-BE49-F238E27FC236}">
                <a16:creationId xmlns:a16="http://schemas.microsoft.com/office/drawing/2014/main" id="{D384F315-8556-C545-9AB7-3984B1A1D50D}"/>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
        <p:nvSpPr>
          <p:cNvPr id="8" name="Plassholder for dato 3">
            <a:extLst>
              <a:ext uri="{FF2B5EF4-FFF2-40B4-BE49-F238E27FC236}">
                <a16:creationId xmlns:a16="http://schemas.microsoft.com/office/drawing/2014/main" id="{28E7B1BF-D650-8E44-8E2B-E83C29F31D1A}"/>
              </a:ext>
            </a:extLst>
          </p:cNvPr>
          <p:cNvSpPr>
            <a:spLocks noGrp="1"/>
          </p:cNvSpPr>
          <p:nvPr>
            <p:ph type="dt" sz="half" idx="10"/>
          </p:nvPr>
        </p:nvSpPr>
        <p:spPr>
          <a:xfrm>
            <a:off x="838200" y="6356350"/>
            <a:ext cx="1341329" cy="365125"/>
          </a:xfrm>
        </p:spPr>
        <p:txBody>
          <a:bodyPr/>
          <a:lstStyle>
            <a:lvl1pPr>
              <a:defRPr>
                <a:solidFill>
                  <a:schemeClr val="bg2"/>
                </a:solidFill>
              </a:defRPr>
            </a:lvl1pPr>
          </a:lstStyle>
          <a:p>
            <a:fld id="{68F96252-2DF4-8943-AB91-98F7644AA446}" type="datetime1">
              <a:rPr lang="nb-NO" smtClean="0"/>
              <a:t>31.03.2025</a:t>
            </a:fld>
            <a:endParaRPr lang="nb-NO" dirty="0"/>
          </a:p>
        </p:txBody>
      </p:sp>
      <p:sp>
        <p:nvSpPr>
          <p:cNvPr id="9" name="Plassholder for bunntekst 4">
            <a:extLst>
              <a:ext uri="{FF2B5EF4-FFF2-40B4-BE49-F238E27FC236}">
                <a16:creationId xmlns:a16="http://schemas.microsoft.com/office/drawing/2014/main" id="{E3F80D54-847B-564B-91CF-7BB388FC0C34}"/>
              </a:ext>
            </a:extLst>
          </p:cNvPr>
          <p:cNvSpPr>
            <a:spLocks noGrp="1"/>
          </p:cNvSpPr>
          <p:nvPr>
            <p:ph type="ftr" sz="quarter" idx="11"/>
          </p:nvPr>
        </p:nvSpPr>
        <p:spPr>
          <a:xfrm>
            <a:off x="2179530" y="6356350"/>
            <a:ext cx="7832940" cy="365125"/>
          </a:xfrm>
        </p:spPr>
        <p:txBody>
          <a:bodyPr/>
          <a:lstStyle>
            <a:lvl1pPr>
              <a:defRPr>
                <a:solidFill>
                  <a:schemeClr val="bg2"/>
                </a:solidFill>
              </a:defRPr>
            </a:lvl1pPr>
          </a:lstStyle>
          <a:p>
            <a:r>
              <a:rPr lang="nb-NO"/>
              <a:t>© Misjonssambandet</a:t>
            </a:r>
            <a:endParaRPr lang="nb-NO" dirty="0"/>
          </a:p>
        </p:txBody>
      </p:sp>
      <p:sp>
        <p:nvSpPr>
          <p:cNvPr id="10" name="Plassholder for lysbildenummer 5">
            <a:extLst>
              <a:ext uri="{FF2B5EF4-FFF2-40B4-BE49-F238E27FC236}">
                <a16:creationId xmlns:a16="http://schemas.microsoft.com/office/drawing/2014/main" id="{25CE70F2-1694-5A44-8159-5498D7335340}"/>
              </a:ext>
            </a:extLst>
          </p:cNvPr>
          <p:cNvSpPr>
            <a:spLocks noGrp="1"/>
          </p:cNvSpPr>
          <p:nvPr>
            <p:ph type="sldNum" sz="quarter" idx="12"/>
          </p:nvPr>
        </p:nvSpPr>
        <p:spPr>
          <a:xfrm>
            <a:off x="10012470" y="6356350"/>
            <a:ext cx="1341329" cy="365125"/>
          </a:xfrm>
        </p:spPr>
        <p:txBody>
          <a:bodyPr/>
          <a:lstStyle>
            <a:lvl1pPr>
              <a:defRPr>
                <a:solidFill>
                  <a:schemeClr val="bg2"/>
                </a:solidFill>
              </a:defRPr>
            </a:lvl1pPr>
          </a:lstStyle>
          <a:p>
            <a:fld id="{3525D100-736B-F043-8B24-64765108CAB6}" type="slidenum">
              <a:rPr lang="nb-NO" smtClean="0"/>
              <a:pPr/>
              <a:t>‹#›</a:t>
            </a:fld>
            <a:endParaRPr lang="nb-NO" dirty="0"/>
          </a:p>
        </p:txBody>
      </p:sp>
    </p:spTree>
    <p:extLst>
      <p:ext uri="{BB962C8B-B14F-4D97-AF65-F5344CB8AC3E}">
        <p14:creationId xmlns:p14="http://schemas.microsoft.com/office/powerpoint/2010/main" val="7062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blå)">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accent1"/>
                </a:solidFill>
                <a:latin typeface="+mj-lt"/>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lvl1pPr>
              <a:defRPr>
                <a:solidFill>
                  <a:schemeClr val="accent1"/>
                </a:solidFill>
              </a:defRPr>
            </a:lvl1pPr>
          </a:lstStyle>
          <a:p>
            <a:fld id="{7CDCB712-BBF7-9B49-8C18-2313A1D69B3C}" type="datetime1">
              <a:rPr lang="nb-NO" smtClean="0"/>
              <a:t>31.03.2025</a:t>
            </a:fld>
            <a:endParaRPr lang="nb-NO" dirty="0"/>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lvl1pPr>
              <a:defRPr>
                <a:solidFill>
                  <a:schemeClr val="accent1"/>
                </a:solidFill>
              </a:defRPr>
            </a:lvl1pPr>
          </a:lstStyle>
          <a:p>
            <a:r>
              <a:rPr lang="nb-NO" dirty="0"/>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lvl1pPr>
              <a:defRPr>
                <a:solidFill>
                  <a:schemeClr val="accent1"/>
                </a:solidFill>
              </a:defRPr>
            </a:lvl1pPr>
          </a:lstStyle>
          <a:p>
            <a:fld id="{3525D100-736B-F043-8B24-64765108CAB6}" type="slidenum">
              <a:rPr lang="nb-NO" smtClean="0"/>
              <a:pPr/>
              <a:t>‹#›</a:t>
            </a:fld>
            <a:endParaRPr lang="nb-NO" dirty="0"/>
          </a:p>
        </p:txBody>
      </p:sp>
      <p:sp>
        <p:nvSpPr>
          <p:cNvPr id="7" name="Grafikk 8">
            <a:extLst>
              <a:ext uri="{FF2B5EF4-FFF2-40B4-BE49-F238E27FC236}">
                <a16:creationId xmlns:a16="http://schemas.microsoft.com/office/drawing/2014/main" id="{DB582B07-72EF-D74C-8767-0EA886E20812}"/>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408977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grønn)">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accent3"/>
                </a:solidFill>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lvl1pPr>
              <a:defRPr>
                <a:solidFill>
                  <a:schemeClr val="accent3"/>
                </a:solidFill>
              </a:defRPr>
            </a:lvl1pPr>
          </a:lstStyle>
          <a:p>
            <a:fld id="{2EF75697-22FD-8B41-9C84-805F82EE238A}" type="datetime1">
              <a:rPr lang="nb-NO" smtClean="0"/>
              <a:t>31.03.2025</a:t>
            </a:fld>
            <a:endParaRPr lang="nb-NO"/>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lvl1pPr>
              <a:defRPr>
                <a:solidFill>
                  <a:schemeClr val="accent3"/>
                </a:solidFill>
              </a:defRPr>
            </a:lvl1pPr>
          </a:lstStyle>
          <a:p>
            <a:r>
              <a:rPr lang="nb-NO"/>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lvl1pPr>
              <a:defRPr>
                <a:solidFill>
                  <a:schemeClr val="accent3"/>
                </a:solidFill>
              </a:defRPr>
            </a:lvl1pPr>
          </a:lstStyle>
          <a:p>
            <a:fld id="{3525D100-736B-F043-8B24-64765108CAB6}" type="slidenum">
              <a:rPr lang="nb-NO" smtClean="0"/>
              <a:pPr/>
              <a:t>‹#›</a:t>
            </a:fld>
            <a:endParaRPr lang="nb-NO"/>
          </a:p>
        </p:txBody>
      </p:sp>
      <p:sp>
        <p:nvSpPr>
          <p:cNvPr id="7" name="Grafikk 8">
            <a:extLst>
              <a:ext uri="{FF2B5EF4-FFF2-40B4-BE49-F238E27FC236}">
                <a16:creationId xmlns:a16="http://schemas.microsoft.com/office/drawing/2014/main" id="{DB582B07-72EF-D74C-8767-0EA886E20812}"/>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3"/>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36379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Deloverskrift (grå)">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accent5"/>
                </a:solidFill>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lvl1pPr>
              <a:defRPr>
                <a:solidFill>
                  <a:schemeClr val="accent5"/>
                </a:solidFill>
              </a:defRPr>
            </a:lvl1pPr>
          </a:lstStyle>
          <a:p>
            <a:fld id="{4935453F-C0D3-8B42-9D5E-A0962050DEF5}" type="datetime1">
              <a:rPr lang="nb-NO" smtClean="0"/>
              <a:t>31.03.2025</a:t>
            </a:fld>
            <a:endParaRPr lang="nb-NO"/>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lvl1pPr>
              <a:defRPr>
                <a:solidFill>
                  <a:schemeClr val="accent5"/>
                </a:solidFill>
              </a:defRPr>
            </a:lvl1pPr>
          </a:lstStyle>
          <a:p>
            <a:r>
              <a:rPr lang="nb-NO"/>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lvl1pPr>
              <a:defRPr>
                <a:solidFill>
                  <a:schemeClr val="accent5"/>
                </a:solidFill>
              </a:defRPr>
            </a:lvl1pPr>
          </a:lstStyle>
          <a:p>
            <a:fld id="{3525D100-736B-F043-8B24-64765108CAB6}" type="slidenum">
              <a:rPr lang="nb-NO" smtClean="0"/>
              <a:pPr/>
              <a:t>‹#›</a:t>
            </a:fld>
            <a:endParaRPr lang="nb-NO"/>
          </a:p>
        </p:txBody>
      </p:sp>
      <p:sp>
        <p:nvSpPr>
          <p:cNvPr id="7" name="Grafikk 8">
            <a:extLst>
              <a:ext uri="{FF2B5EF4-FFF2-40B4-BE49-F238E27FC236}">
                <a16:creationId xmlns:a16="http://schemas.microsoft.com/office/drawing/2014/main" id="{AC2282FF-BA6E-6348-AB51-1C82174E2B6E}"/>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5"/>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97119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C81E715-8E29-D24F-8B5E-D5130C835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C267F5A6-464C-F54A-90BD-4AAA6061D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A61E3482-B226-B54D-A5C8-4557433E95FB}"/>
              </a:ext>
            </a:extLst>
          </p:cNvPr>
          <p:cNvSpPr>
            <a:spLocks noGrp="1"/>
          </p:cNvSpPr>
          <p:nvPr>
            <p:ph type="dt" sz="half" idx="2"/>
          </p:nvPr>
        </p:nvSpPr>
        <p:spPr>
          <a:xfrm>
            <a:off x="838200" y="6356350"/>
            <a:ext cx="1341329" cy="365125"/>
          </a:xfrm>
          <a:prstGeom prst="rect">
            <a:avLst/>
          </a:prstGeom>
        </p:spPr>
        <p:txBody>
          <a:bodyPr vert="horz" lIns="91440" tIns="45720" rIns="91440" bIns="45720" rtlCol="0" anchor="ctr"/>
          <a:lstStyle>
            <a:lvl1pPr algn="l">
              <a:defRPr sz="1100">
                <a:solidFill>
                  <a:schemeClr val="tx1"/>
                </a:solidFill>
              </a:defRPr>
            </a:lvl1pPr>
          </a:lstStyle>
          <a:p>
            <a:fld id="{1C2D7718-64C6-464F-902D-DE1636744710}" type="datetime1">
              <a:rPr lang="nb-NO" smtClean="0"/>
              <a:t>31.03.2025</a:t>
            </a:fld>
            <a:endParaRPr lang="nb-NO" dirty="0"/>
          </a:p>
        </p:txBody>
      </p:sp>
      <p:sp>
        <p:nvSpPr>
          <p:cNvPr id="5" name="Plassholder for bunntekst 4">
            <a:extLst>
              <a:ext uri="{FF2B5EF4-FFF2-40B4-BE49-F238E27FC236}">
                <a16:creationId xmlns:a16="http://schemas.microsoft.com/office/drawing/2014/main" id="{6D2E67E6-E2D1-014F-89DA-AB4296BC0E88}"/>
              </a:ext>
            </a:extLst>
          </p:cNvPr>
          <p:cNvSpPr>
            <a:spLocks noGrp="1"/>
          </p:cNvSpPr>
          <p:nvPr>
            <p:ph type="ftr" sz="quarter" idx="3"/>
          </p:nvPr>
        </p:nvSpPr>
        <p:spPr>
          <a:xfrm>
            <a:off x="2179530" y="6356350"/>
            <a:ext cx="7832940" cy="365125"/>
          </a:xfrm>
          <a:prstGeom prst="rect">
            <a:avLst/>
          </a:prstGeom>
        </p:spPr>
        <p:txBody>
          <a:bodyPr vert="horz" lIns="91440" tIns="45720" rIns="91440" bIns="45720" rtlCol="0" anchor="ctr"/>
          <a:lstStyle>
            <a:lvl1pPr algn="ctr">
              <a:defRPr sz="1100">
                <a:solidFill>
                  <a:schemeClr val="tx1"/>
                </a:solidFill>
              </a:defRPr>
            </a:lvl1pPr>
          </a:lstStyle>
          <a:p>
            <a:r>
              <a:rPr lang="nb-NO"/>
              <a:t>© Misjonssambandet</a:t>
            </a:r>
            <a:endParaRPr lang="nb-NO" dirty="0"/>
          </a:p>
        </p:txBody>
      </p:sp>
      <p:sp>
        <p:nvSpPr>
          <p:cNvPr id="6" name="Plassholder for lysbildenummer 5">
            <a:extLst>
              <a:ext uri="{FF2B5EF4-FFF2-40B4-BE49-F238E27FC236}">
                <a16:creationId xmlns:a16="http://schemas.microsoft.com/office/drawing/2014/main" id="{A6AE9DF4-0DD1-6844-8CBC-2AA40FD4F182}"/>
              </a:ext>
            </a:extLst>
          </p:cNvPr>
          <p:cNvSpPr>
            <a:spLocks noGrp="1"/>
          </p:cNvSpPr>
          <p:nvPr>
            <p:ph type="sldNum" sz="quarter" idx="4"/>
          </p:nvPr>
        </p:nvSpPr>
        <p:spPr>
          <a:xfrm>
            <a:off x="10012470" y="6356350"/>
            <a:ext cx="1341329" cy="365125"/>
          </a:xfrm>
          <a:prstGeom prst="rect">
            <a:avLst/>
          </a:prstGeom>
        </p:spPr>
        <p:txBody>
          <a:bodyPr vert="horz" lIns="91440" tIns="45720" rIns="91440" bIns="45720" rtlCol="0" anchor="ctr"/>
          <a:lstStyle>
            <a:lvl1pPr algn="r">
              <a:defRPr sz="1100">
                <a:solidFill>
                  <a:schemeClr val="tx1"/>
                </a:solidFill>
              </a:defRPr>
            </a:lvl1pPr>
          </a:lstStyle>
          <a:p>
            <a:fld id="{3525D100-736B-F043-8B24-64765108CAB6}" type="slidenum">
              <a:rPr lang="nb-NO" smtClean="0"/>
              <a:pPr/>
              <a:t>‹#›</a:t>
            </a:fld>
            <a:endParaRPr lang="nb-NO"/>
          </a:p>
        </p:txBody>
      </p:sp>
    </p:spTree>
    <p:extLst>
      <p:ext uri="{BB962C8B-B14F-4D97-AF65-F5344CB8AC3E}">
        <p14:creationId xmlns:p14="http://schemas.microsoft.com/office/powerpoint/2010/main" val="11887304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1068">
          <p15:clr>
            <a:srgbClr val="F26B43"/>
          </p15:clr>
        </p15:guide>
        <p15:guide id="4" orient="horz" pos="114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99893DD-DC46-A06A-89E2-82515A7ADA43}"/>
              </a:ext>
            </a:extLst>
          </p:cNvPr>
          <p:cNvSpPr>
            <a:spLocks noGrp="1"/>
          </p:cNvSpPr>
          <p:nvPr>
            <p:ph type="dt" sz="half" idx="10"/>
          </p:nvPr>
        </p:nvSpPr>
        <p:spPr/>
        <p:txBody>
          <a:bodyPr/>
          <a:lstStyle/>
          <a:p>
            <a:fld id="{D1896F4C-BB6D-374E-AE3E-73F51E27899D}" type="datetime1">
              <a:rPr lang="nb-NO" smtClean="0"/>
              <a:t>31.03.2025</a:t>
            </a:fld>
            <a:endParaRPr lang="nb-NO"/>
          </a:p>
        </p:txBody>
      </p:sp>
      <p:sp>
        <p:nvSpPr>
          <p:cNvPr id="3" name="Plassholder for bunntekst 2">
            <a:extLst>
              <a:ext uri="{FF2B5EF4-FFF2-40B4-BE49-F238E27FC236}">
                <a16:creationId xmlns:a16="http://schemas.microsoft.com/office/drawing/2014/main" id="{71ACA641-225E-2928-F05F-8E464AE70D20}"/>
              </a:ext>
            </a:extLst>
          </p:cNvPr>
          <p:cNvSpPr>
            <a:spLocks noGrp="1"/>
          </p:cNvSpPr>
          <p:nvPr>
            <p:ph type="ftr" sz="quarter" idx="11"/>
          </p:nvPr>
        </p:nvSpPr>
        <p:spPr/>
        <p:txBody>
          <a:bodyPr/>
          <a:lstStyle/>
          <a:p>
            <a:r>
              <a:rPr lang="nb-NO"/>
              <a:t>© Misjonssambandet</a:t>
            </a:r>
          </a:p>
        </p:txBody>
      </p:sp>
      <p:sp>
        <p:nvSpPr>
          <p:cNvPr id="4" name="Plassholder for lysbildenummer 3">
            <a:extLst>
              <a:ext uri="{FF2B5EF4-FFF2-40B4-BE49-F238E27FC236}">
                <a16:creationId xmlns:a16="http://schemas.microsoft.com/office/drawing/2014/main" id="{A3A9B641-9698-337A-44DD-D2EA3B3C6964}"/>
              </a:ext>
            </a:extLst>
          </p:cNvPr>
          <p:cNvSpPr>
            <a:spLocks noGrp="1"/>
          </p:cNvSpPr>
          <p:nvPr>
            <p:ph type="sldNum" sz="quarter" idx="12"/>
          </p:nvPr>
        </p:nvSpPr>
        <p:spPr/>
        <p:txBody>
          <a:bodyPr/>
          <a:lstStyle/>
          <a:p>
            <a:fld id="{3525D100-736B-F043-8B24-64765108CAB6}" type="slidenum">
              <a:rPr lang="nb-NO" smtClean="0"/>
              <a:t>1</a:t>
            </a:fld>
            <a:endParaRPr lang="nb-NO"/>
          </a:p>
        </p:txBody>
      </p:sp>
      <p:pic>
        <p:nvPicPr>
          <p:cNvPr id="7" name="Bilde 6">
            <a:extLst>
              <a:ext uri="{FF2B5EF4-FFF2-40B4-BE49-F238E27FC236}">
                <a16:creationId xmlns:a16="http://schemas.microsoft.com/office/drawing/2014/main" id="{713E9A6B-9B9D-2CD3-90BF-9B89BF1B02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6900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CC11CFD0-536D-4E13-BDEB-CC14ED786F64}"/>
              </a:ext>
            </a:extLst>
          </p:cNvPr>
          <p:cNvSpPr>
            <a:spLocks noGrp="1"/>
          </p:cNvSpPr>
          <p:nvPr>
            <p:ph type="title"/>
          </p:nvPr>
        </p:nvSpPr>
        <p:spPr>
          <a:xfrm>
            <a:off x="5604387" y="365125"/>
            <a:ext cx="5073445" cy="1325563"/>
          </a:xfrm>
        </p:spPr>
        <p:txBody>
          <a:bodyPr/>
          <a:lstStyle/>
          <a:p>
            <a:r>
              <a:rPr lang="en-US" dirty="0" err="1"/>
              <a:t>Kort</a:t>
            </a:r>
            <a:r>
              <a:rPr lang="en-US" dirty="0"/>
              <a:t> om Mongolia</a:t>
            </a:r>
          </a:p>
        </p:txBody>
      </p:sp>
      <p:sp>
        <p:nvSpPr>
          <p:cNvPr id="4" name="Rektangel 3">
            <a:extLst>
              <a:ext uri="{FF2B5EF4-FFF2-40B4-BE49-F238E27FC236}">
                <a16:creationId xmlns:a16="http://schemas.microsoft.com/office/drawing/2014/main" id="{59D918CC-6B4A-445F-ACF8-070868037D2D}"/>
              </a:ext>
            </a:extLst>
          </p:cNvPr>
          <p:cNvSpPr/>
          <p:nvPr/>
        </p:nvSpPr>
        <p:spPr>
          <a:xfrm>
            <a:off x="5604387" y="1817688"/>
            <a:ext cx="5073445" cy="4359275"/>
          </a:xfrm>
          <a:prstGeom prst="rect">
            <a:avLst/>
          </a:prstGeom>
        </p:spPr>
        <p:txBody>
          <a:bodyPr vert="horz" lIns="91440" tIns="45720" rIns="91440" bIns="45720" rtlCol="0">
            <a:normAutofit/>
          </a:bodyPr>
          <a:lstStyle/>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383838"/>
                </a:solidFill>
                <a:effectLst/>
                <a:uLnTx/>
                <a:uFillTx/>
                <a:latin typeface="WorkSans-Regular"/>
                <a:ea typeface="+mn-ea"/>
                <a:cs typeface="+mn-cs"/>
              </a:rPr>
              <a:t>Mongolia har </a:t>
            </a:r>
            <a:r>
              <a:rPr kumimoji="0" lang="nb-NO" sz="2800" b="0" i="0" u="none" strike="noStrike" kern="1200" cap="none" spc="0" normalizeH="0" baseline="0" noProof="0" dirty="0" err="1">
                <a:ln>
                  <a:noFill/>
                </a:ln>
                <a:solidFill>
                  <a:srgbClr val="383838"/>
                </a:solidFill>
                <a:effectLst/>
                <a:uLnTx/>
                <a:uFillTx/>
                <a:latin typeface="WorkSans-Regular"/>
                <a:ea typeface="+mn-ea"/>
                <a:cs typeface="+mn-cs"/>
              </a:rPr>
              <a:t>ca</a:t>
            </a:r>
            <a:r>
              <a:rPr kumimoji="0" lang="nb-NO" sz="2800" b="0" i="0" u="none" strike="noStrike" kern="1200" cap="none" spc="0" normalizeH="0" baseline="0" noProof="0" dirty="0">
                <a:ln>
                  <a:noFill/>
                </a:ln>
                <a:solidFill>
                  <a:srgbClr val="383838"/>
                </a:solidFill>
                <a:effectLst/>
                <a:uLnTx/>
                <a:uFillTx/>
                <a:latin typeface="WorkSans-Regular"/>
                <a:ea typeface="+mn-ea"/>
                <a:cs typeface="+mn-cs"/>
              </a:rPr>
              <a:t> 3 millioner innbyggere og er en av verdens største innlandsstater.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383838"/>
                </a:solidFill>
                <a:effectLst/>
                <a:uLnTx/>
                <a:uFillTx/>
                <a:latin typeface="WorkSans-Regular"/>
                <a:ea typeface="+mn-ea"/>
                <a:cs typeface="+mn-cs"/>
              </a:rPr>
              <a:t>Grunnet høy urbanisering har landet stor arbeidsledighet.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383838"/>
                </a:solidFill>
                <a:effectLst/>
                <a:uLnTx/>
                <a:uFillTx/>
                <a:latin typeface="WorkSans-Regular"/>
                <a:ea typeface="+mn-ea"/>
                <a:cs typeface="+mn-cs"/>
              </a:rPr>
              <a:t>Den mongolske kirken ble startet på 90-tallet og er fortsatt en ung kirke. </a:t>
            </a:r>
          </a:p>
        </p:txBody>
      </p:sp>
      <p:pic>
        <p:nvPicPr>
          <p:cNvPr id="11268" name="Picture 4" descr="three man standing on top of building during daytime">
            <a:extLst>
              <a:ext uri="{FF2B5EF4-FFF2-40B4-BE49-F238E27FC236}">
                <a16:creationId xmlns:a16="http://schemas.microsoft.com/office/drawing/2014/main" id="{3595122F-9755-4BA2-8A9D-EB4B8E7C9165}"/>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1"/>
          <a:stretch/>
        </p:blipFill>
        <p:spPr bwMode="auto">
          <a:xfrm>
            <a:off x="20" y="10"/>
            <a:ext cx="5181580" cy="6857990"/>
          </a:xfrm>
          <a:prstGeom prst="rect">
            <a:avLst/>
          </a:prstGeom>
          <a:solidFill>
            <a:srgbClr val="FFFFFF"/>
          </a:solidFill>
        </p:spPr>
      </p:pic>
      <p:sp>
        <p:nvSpPr>
          <p:cNvPr id="75" name="Footer Placeholder 4">
            <a:extLst>
              <a:ext uri="{FF2B5EF4-FFF2-40B4-BE49-F238E27FC236}">
                <a16:creationId xmlns:a16="http://schemas.microsoft.com/office/drawing/2014/main" id="{E0572C36-43D4-4B2E-97C0-DE924320E2FE}"/>
              </a:ext>
            </a:extLst>
          </p:cNvPr>
          <p:cNvSpPr>
            <a:spLocks noGrp="1"/>
          </p:cNvSpPr>
          <p:nvPr>
            <p:ph type="ftr" sz="quarter" idx="11"/>
          </p:nvPr>
        </p:nvSpPr>
        <p:spPr>
          <a:xfrm>
            <a:off x="2179530" y="6356350"/>
            <a:ext cx="783294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p>
        </p:txBody>
      </p:sp>
      <p:sp>
        <p:nvSpPr>
          <p:cNvPr id="77" name="Slide Number Placeholder 5">
            <a:extLst>
              <a:ext uri="{FF2B5EF4-FFF2-40B4-BE49-F238E27FC236}">
                <a16:creationId xmlns:a16="http://schemas.microsoft.com/office/drawing/2014/main" id="{52471D6B-C417-4A3E-BD6C-2B13A0585D40}"/>
              </a:ext>
            </a:extLst>
          </p:cNvPr>
          <p:cNvSpPr>
            <a:spLocks noGrp="1"/>
          </p:cNvSpPr>
          <p:nvPr>
            <p:ph type="sldNum" sz="quarter" idx="12"/>
          </p:nvPr>
        </p:nvSpPr>
        <p:spPr>
          <a:xfrm>
            <a:off x="10012470" y="6356350"/>
            <a:ext cx="134132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pic>
        <p:nvPicPr>
          <p:cNvPr id="3" name="Bilde 2" descr="Et bilde som inneholder gress, utendørs, himmel, landskap&#10;&#10;Automatisk generert beskrivelse">
            <a:extLst>
              <a:ext uri="{FF2B5EF4-FFF2-40B4-BE49-F238E27FC236}">
                <a16:creationId xmlns:a16="http://schemas.microsoft.com/office/drawing/2014/main" id="{2CDBA1E2-E890-DE67-9CA7-43AA9E6482EF}"/>
              </a:ext>
            </a:extLst>
          </p:cNvPr>
          <p:cNvPicPr>
            <a:picLocks noChangeAspect="1"/>
          </p:cNvPicPr>
          <p:nvPr/>
        </p:nvPicPr>
        <p:blipFill rotWithShape="1">
          <a:blip r:embed="rId4">
            <a:extLst>
              <a:ext uri="{28A0092B-C50C-407E-A947-70E740481C1C}">
                <a14:useLocalDpi xmlns:a14="http://schemas.microsoft.com/office/drawing/2010/main" val="0"/>
              </a:ext>
            </a:extLst>
          </a:blip>
          <a:srcRect r="43334"/>
          <a:stretch/>
        </p:blipFill>
        <p:spPr>
          <a:xfrm>
            <a:off x="0" y="0"/>
            <a:ext cx="5181580" cy="6858000"/>
          </a:xfrm>
          <a:prstGeom prst="rect">
            <a:avLst/>
          </a:prstGeom>
        </p:spPr>
      </p:pic>
    </p:spTree>
    <p:extLst>
      <p:ext uri="{BB962C8B-B14F-4D97-AF65-F5344CB8AC3E}">
        <p14:creationId xmlns:p14="http://schemas.microsoft.com/office/powerpoint/2010/main" val="109923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9A9C9AC-C8D7-41B2-B746-EAB3E56037F5}"/>
              </a:ext>
            </a:extLst>
          </p:cNvPr>
          <p:cNvSpPr>
            <a:spLocks noGrp="1"/>
          </p:cNvSpPr>
          <p:nvPr>
            <p:ph type="title"/>
          </p:nvPr>
        </p:nvSpPr>
        <p:spPr>
          <a:xfrm>
            <a:off x="5604387" y="365125"/>
            <a:ext cx="5073445" cy="1325563"/>
          </a:xfrm>
        </p:spPr>
        <p:txBody>
          <a:bodyPr/>
          <a:lstStyle/>
          <a:p>
            <a:r>
              <a:rPr lang="en-US" dirty="0"/>
              <a:t>Dette </a:t>
            </a:r>
            <a:r>
              <a:rPr lang="en-US" dirty="0" err="1"/>
              <a:t>støtter</a:t>
            </a:r>
            <a:r>
              <a:rPr lang="en-US" dirty="0"/>
              <a:t> du </a:t>
            </a:r>
          </a:p>
        </p:txBody>
      </p:sp>
      <p:sp>
        <p:nvSpPr>
          <p:cNvPr id="3" name="Rektangel 2">
            <a:extLst>
              <a:ext uri="{FF2B5EF4-FFF2-40B4-BE49-F238E27FC236}">
                <a16:creationId xmlns:a16="http://schemas.microsoft.com/office/drawing/2014/main" id="{1F08F6C9-4FD7-4645-BACA-B768142EC3B3}"/>
              </a:ext>
            </a:extLst>
          </p:cNvPr>
          <p:cNvSpPr/>
          <p:nvPr/>
        </p:nvSpPr>
        <p:spPr>
          <a:xfrm>
            <a:off x="5604387" y="1817688"/>
            <a:ext cx="5073445" cy="4359275"/>
          </a:xfrm>
          <a:prstGeom prst="rect">
            <a:avLst/>
          </a:prstGeom>
        </p:spPr>
        <p:txBody>
          <a:bodyPr vert="horz" lIns="91440" tIns="45720" rIns="91440" bIns="45720" rtlCol="0" anchor="t">
            <a:normAutofit/>
          </a:bodyPr>
          <a:lstStyle/>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383838"/>
                </a:solidFill>
                <a:effectLst/>
                <a:uLnTx/>
                <a:uFillTx/>
                <a:latin typeface="WorkSans-Regular"/>
                <a:ea typeface="+mn-ea"/>
                <a:cs typeface="+mn-cs"/>
              </a:rPr>
              <a:t>Utdanne kristne ledere i Mongolia.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383838"/>
                </a:solidFill>
                <a:effectLst/>
                <a:uLnTx/>
                <a:uFillTx/>
                <a:latin typeface="WorkSans-Regular"/>
                <a:ea typeface="+mn-ea"/>
                <a:cs typeface="+mn-cs"/>
              </a:rPr>
              <a:t>Styrke og støtte den mongolske kirken.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383838"/>
                </a:solidFill>
                <a:effectLst/>
                <a:uLnTx/>
                <a:uFillTx/>
                <a:latin typeface="WorkSans-Regular"/>
                <a:ea typeface="+mn-ea"/>
                <a:cs typeface="+mn-cs"/>
              </a:rPr>
              <a:t>Øke rettigheter og livskvaliteten til barn med funksjonsnedsettelse.</a:t>
            </a:r>
          </a:p>
          <a:p>
            <a:pPr marL="457200" indent="-228600">
              <a:lnSpc>
                <a:spcPct val="90000"/>
              </a:lnSpc>
              <a:spcAft>
                <a:spcPts val="800"/>
              </a:spcAft>
              <a:buFont typeface="Arial" panose="020B0604020202020204" pitchFamily="34" charset="0"/>
              <a:buChar char="•"/>
              <a:defRPr/>
            </a:pPr>
            <a:r>
              <a:rPr lang="nb-NO" sz="2400" dirty="0">
                <a:solidFill>
                  <a:srgbClr val="383838"/>
                </a:solidFill>
                <a:latin typeface="WorkSans-Regular"/>
              </a:rPr>
              <a:t>Bedre</a:t>
            </a:r>
            <a:r>
              <a:rPr kumimoji="0" lang="nb-NO" sz="2400" b="0" i="0" u="none" strike="noStrike" kern="1200" cap="none" spc="0" normalizeH="0" baseline="0" noProof="0" dirty="0">
                <a:ln>
                  <a:noFill/>
                </a:ln>
                <a:solidFill>
                  <a:srgbClr val="383838"/>
                </a:solidFill>
                <a:effectLst/>
                <a:uLnTx/>
                <a:uFillTx/>
                <a:latin typeface="WorkSans-Regular"/>
                <a:ea typeface="+mn-ea"/>
                <a:cs typeface="+mn-cs"/>
              </a:rPr>
              <a:t> </a:t>
            </a:r>
            <a:r>
              <a:rPr lang="nb-NO" sz="2400" dirty="0" err="1">
                <a:solidFill>
                  <a:srgbClr val="383838"/>
                </a:solidFill>
                <a:latin typeface="WorkSans-Regular"/>
              </a:rPr>
              <a:t>oppvekstvilkår</a:t>
            </a:r>
            <a:r>
              <a:rPr kumimoji="0" lang="nb-NO" sz="2400" b="0" i="0" u="none" strike="noStrike" kern="1200" cap="none" spc="0" normalizeH="0" baseline="0" noProof="0" dirty="0">
                <a:ln>
                  <a:noFill/>
                </a:ln>
                <a:solidFill>
                  <a:srgbClr val="383838"/>
                </a:solidFill>
                <a:effectLst/>
                <a:uLnTx/>
                <a:uFillTx/>
                <a:latin typeface="WorkSans-Regular"/>
                <a:ea typeface="+mn-ea"/>
                <a:cs typeface="+mn-cs"/>
              </a:rPr>
              <a:t> til barn og ungdom gjennom</a:t>
            </a:r>
            <a:r>
              <a:rPr lang="nb-NO" sz="2400" dirty="0">
                <a:solidFill>
                  <a:srgbClr val="383838"/>
                </a:solidFill>
                <a:latin typeface="WorkSans-Regular"/>
              </a:rPr>
              <a:t> aktivitetsparker.</a:t>
            </a:r>
            <a:endParaRPr lang="nb-NO" sz="2400" b="0" i="0" u="none" strike="noStrike" kern="1200" cap="none" spc="0" normalizeH="0" baseline="0" noProof="0" dirty="0">
              <a:ln>
                <a:noFill/>
              </a:ln>
              <a:solidFill>
                <a:srgbClr val="383838"/>
              </a:solidFill>
              <a:effectLst/>
              <a:uLnTx/>
              <a:uFillTx/>
              <a:latin typeface="WorkSans-Regular"/>
            </a:endParaRPr>
          </a:p>
        </p:txBody>
      </p:sp>
      <p:pic>
        <p:nvPicPr>
          <p:cNvPr id="12290" name="Picture 2" descr="smiling girl wearing pink dress">
            <a:extLst>
              <a:ext uri="{FF2B5EF4-FFF2-40B4-BE49-F238E27FC236}">
                <a16:creationId xmlns:a16="http://schemas.microsoft.com/office/drawing/2014/main" id="{B995DA35-FE43-4F0B-ACA1-E041BD0A8D3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1"/>
          <a:stretch/>
        </p:blipFill>
        <p:spPr bwMode="auto">
          <a:xfrm>
            <a:off x="20" y="10"/>
            <a:ext cx="5181580" cy="6857990"/>
          </a:xfrm>
          <a:prstGeom prst="rect">
            <a:avLst/>
          </a:prstGeom>
          <a:solidFill>
            <a:srgbClr val="FFFFFF"/>
          </a:solidFill>
          <a:ln>
            <a:noFill/>
          </a:ln>
          <a:effectLst>
            <a:softEdge rad="0"/>
          </a:effectLst>
        </p:spPr>
      </p:pic>
      <p:sp>
        <p:nvSpPr>
          <p:cNvPr id="73" name="Footer Placeholder 4">
            <a:extLst>
              <a:ext uri="{FF2B5EF4-FFF2-40B4-BE49-F238E27FC236}">
                <a16:creationId xmlns:a16="http://schemas.microsoft.com/office/drawing/2014/main" id="{215B1F76-46CB-44DB-9AC6-62985F39E774}"/>
              </a:ext>
            </a:extLst>
          </p:cNvPr>
          <p:cNvSpPr>
            <a:spLocks noGrp="1"/>
          </p:cNvSpPr>
          <p:nvPr>
            <p:ph type="ftr" sz="quarter" idx="11"/>
          </p:nvPr>
        </p:nvSpPr>
        <p:spPr>
          <a:xfrm>
            <a:off x="2179530" y="6356350"/>
            <a:ext cx="783294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p>
        </p:txBody>
      </p:sp>
      <p:sp>
        <p:nvSpPr>
          <p:cNvPr id="75" name="Slide Number Placeholder 5">
            <a:extLst>
              <a:ext uri="{FF2B5EF4-FFF2-40B4-BE49-F238E27FC236}">
                <a16:creationId xmlns:a16="http://schemas.microsoft.com/office/drawing/2014/main" id="{A29B0E48-1EE7-4689-B58A-3C2A69099DE8}"/>
              </a:ext>
            </a:extLst>
          </p:cNvPr>
          <p:cNvSpPr>
            <a:spLocks noGrp="1"/>
          </p:cNvSpPr>
          <p:nvPr>
            <p:ph type="sldNum" sz="quarter" idx="12"/>
          </p:nvPr>
        </p:nvSpPr>
        <p:spPr>
          <a:xfrm>
            <a:off x="10012470" y="6356350"/>
            <a:ext cx="134132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spTree>
    <p:extLst>
      <p:ext uri="{BB962C8B-B14F-4D97-AF65-F5344CB8AC3E}">
        <p14:creationId xmlns:p14="http://schemas.microsoft.com/office/powerpoint/2010/main" val="121248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700D8D3-DDDB-42D1-90DA-990B987428A6}"/>
              </a:ext>
            </a:extLst>
          </p:cNvPr>
          <p:cNvSpPr>
            <a:spLocks noGrp="1"/>
          </p:cNvSpPr>
          <p:nvPr>
            <p:ph idx="1"/>
          </p:nvPr>
        </p:nvSpPr>
        <p:spPr/>
        <p:txBody>
          <a:bodyPr>
            <a:normAutofit/>
          </a:bodyPr>
          <a:lstStyle/>
          <a:p>
            <a:pPr algn="l" rtl="0" fontAlgn="base">
              <a:buFont typeface="Arial" panose="020B0604020202020204" pitchFamily="34" charset="0"/>
              <a:buChar char="•"/>
            </a:pPr>
            <a:r>
              <a:rPr lang="nb-NO" b="0" i="0" u="none" strike="noStrike" dirty="0">
                <a:solidFill>
                  <a:srgbClr val="000000"/>
                </a:solidFill>
                <a:effectLst/>
                <a:latin typeface="Calibri" panose="020F0502020204030204" pitchFamily="34" charset="0"/>
              </a:rPr>
              <a:t>Be for Grandhagen aktivitetspark, og alle barn, ungdom og foreldre som besøker parken. Be om at dette kan være et sted som gjør Jesus kjent gjennom ord og handling. </a:t>
            </a:r>
          </a:p>
          <a:p>
            <a:pPr algn="l" rtl="0" fontAlgn="base">
              <a:buFont typeface="Arial" panose="020B0604020202020204" pitchFamily="34" charset="0"/>
              <a:buChar char="•"/>
            </a:pPr>
            <a:r>
              <a:rPr lang="nb-NO" dirty="0">
                <a:solidFill>
                  <a:srgbClr val="000000"/>
                </a:solidFill>
                <a:latin typeface="Calibri" panose="020F0502020204030204" pitchFamily="34" charset="0"/>
              </a:rPr>
              <a:t>Be for arbeidet vi har for barn med funksjonsnedsettelser. Be for barna og familiene og om at livet blir bedre for dem. Be også om visdom for alle som arbeider med dette temaet i barnehager, skoler og myndigheter. </a:t>
            </a:r>
          </a:p>
          <a:p>
            <a:pPr algn="l" rtl="0" fontAlgn="base">
              <a:buFont typeface="Arial" panose="020B0604020202020204" pitchFamily="34" charset="0"/>
              <a:buChar char="•"/>
            </a:pPr>
            <a:r>
              <a:rPr lang="nb-NO" dirty="0">
                <a:solidFill>
                  <a:srgbClr val="000000"/>
                </a:solidFill>
                <a:latin typeface="Calibri" panose="020F0502020204030204" pitchFamily="34" charset="0"/>
              </a:rPr>
              <a:t>Be for alle som sprer evangeliet i Mongolia, be for kirken, kristne ledere, forkynnere og utsendingene med deres familier. Be om styrke, glede og visdom i tjenesten. </a:t>
            </a:r>
            <a:endParaRPr lang="nb-NO" dirty="0"/>
          </a:p>
        </p:txBody>
      </p:sp>
      <p:sp>
        <p:nvSpPr>
          <p:cNvPr id="3" name="Plassholder for dato 2">
            <a:extLst>
              <a:ext uri="{FF2B5EF4-FFF2-40B4-BE49-F238E27FC236}">
                <a16:creationId xmlns:a16="http://schemas.microsoft.com/office/drawing/2014/main" id="{6194AC08-96E8-4C98-8B41-FE82274A74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FF7E78-AD59-D34D-8B4B-3EC43A6EB08A}" type="datetime1">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31.03.2025</a:t>
            </a:fld>
            <a:endParaRPr kumimoji="0" lang="nb-NO" sz="1100" b="0" i="0" u="none" strike="noStrike" kern="1200" cap="none" spc="0" normalizeH="0" baseline="0" noProof="0" dirty="0">
              <a:ln>
                <a:noFill/>
              </a:ln>
              <a:solidFill>
                <a:srgbClr val="383838"/>
              </a:solidFill>
              <a:effectLst/>
              <a:uLnTx/>
              <a:uFillTx/>
              <a:latin typeface="WorkSans-Regular"/>
              <a:ea typeface="+mn-ea"/>
              <a:cs typeface="+mn-cs"/>
            </a:endParaRPr>
          </a:p>
        </p:txBody>
      </p:sp>
      <p:sp>
        <p:nvSpPr>
          <p:cNvPr id="4" name="Plassholder for bunntekst 3">
            <a:extLst>
              <a:ext uri="{FF2B5EF4-FFF2-40B4-BE49-F238E27FC236}">
                <a16:creationId xmlns:a16="http://schemas.microsoft.com/office/drawing/2014/main" id="{672C87A2-61F9-4BF2-9735-4DE699883D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endParaRPr kumimoji="0" lang="nb-NO" sz="1100" b="0" i="0" u="none" strike="noStrike" kern="1200" cap="none" spc="0" normalizeH="0" baseline="0" noProof="0" dirty="0">
              <a:ln>
                <a:noFill/>
              </a:ln>
              <a:solidFill>
                <a:srgbClr val="383838"/>
              </a:solidFill>
              <a:effectLst/>
              <a:uLnTx/>
              <a:uFillTx/>
              <a:latin typeface="WorkSans-Regular"/>
              <a:ea typeface="+mn-ea"/>
              <a:cs typeface="+mn-cs"/>
            </a:endParaRPr>
          </a:p>
        </p:txBody>
      </p:sp>
      <p:sp>
        <p:nvSpPr>
          <p:cNvPr id="5" name="Plassholder for lysbildenummer 4">
            <a:extLst>
              <a:ext uri="{FF2B5EF4-FFF2-40B4-BE49-F238E27FC236}">
                <a16:creationId xmlns:a16="http://schemas.microsoft.com/office/drawing/2014/main" id="{0F48CC22-CB41-4285-8F10-5EA01403A8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sp>
        <p:nvSpPr>
          <p:cNvPr id="6" name="Tittel 5">
            <a:extLst>
              <a:ext uri="{FF2B5EF4-FFF2-40B4-BE49-F238E27FC236}">
                <a16:creationId xmlns:a16="http://schemas.microsoft.com/office/drawing/2014/main" id="{38310A0E-4874-4010-ABDE-46B0D58EFE2E}"/>
              </a:ext>
            </a:extLst>
          </p:cNvPr>
          <p:cNvSpPr>
            <a:spLocks noGrp="1"/>
          </p:cNvSpPr>
          <p:nvPr>
            <p:ph type="title"/>
          </p:nvPr>
        </p:nvSpPr>
        <p:spPr/>
        <p:txBody>
          <a:bodyPr/>
          <a:lstStyle/>
          <a:p>
            <a:r>
              <a:rPr lang="nb-NO" dirty="0"/>
              <a:t>Bønneemner </a:t>
            </a:r>
          </a:p>
        </p:txBody>
      </p:sp>
    </p:spTree>
    <p:extLst>
      <p:ext uri="{BB962C8B-B14F-4D97-AF65-F5344CB8AC3E}">
        <p14:creationId xmlns:p14="http://schemas.microsoft.com/office/powerpoint/2010/main" val="86115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57AEA13-B672-4B7B-AEC6-BCC0EA97A61C}"/>
              </a:ext>
            </a:extLst>
          </p:cNvPr>
          <p:cNvSpPr/>
          <p:nvPr/>
        </p:nvSpPr>
        <p:spPr>
          <a:xfrm>
            <a:off x="5604387" y="365125"/>
            <a:ext cx="5073445" cy="1325563"/>
          </a:xfrm>
          <a:prstGeom prst="rect">
            <a:avLst/>
          </a:prstGeom>
        </p:spPr>
        <p:txBody>
          <a:bodyPr vert="horz" lIns="91440" tIns="45720" rIns="91440" bIns="45720" numCol="1"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nb-NO" sz="3600" b="0" i="0" u="none" strike="noStrike" kern="1200" cap="none" spc="0" normalizeH="0" baseline="0" noProof="0" dirty="0">
                <a:ln>
                  <a:noFill/>
                </a:ln>
                <a:solidFill>
                  <a:srgbClr val="383838"/>
                </a:solidFill>
                <a:effectLst/>
                <a:uLnTx/>
                <a:uFillTx/>
                <a:latin typeface="WorkSans-Medium"/>
                <a:ea typeface="+mn-ea"/>
                <a:cs typeface="+mn-cs"/>
              </a:rPr>
              <a:t>Ønsker du å støtte arbeidet i Mongolia? </a:t>
            </a:r>
          </a:p>
        </p:txBody>
      </p:sp>
      <p:sp>
        <p:nvSpPr>
          <p:cNvPr id="17" name="Content Placeholder 2">
            <a:extLst>
              <a:ext uri="{FF2B5EF4-FFF2-40B4-BE49-F238E27FC236}">
                <a16:creationId xmlns:a16="http://schemas.microsoft.com/office/drawing/2014/main" id="{ECF1F42A-7CB3-45C2-9EE6-0D994538EE79}"/>
              </a:ext>
            </a:extLst>
          </p:cNvPr>
          <p:cNvSpPr>
            <a:spLocks noGrp="1"/>
          </p:cNvSpPr>
          <p:nvPr>
            <p:ph sz="half" idx="2"/>
          </p:nvPr>
        </p:nvSpPr>
        <p:spPr>
          <a:xfrm>
            <a:off x="5604387" y="5715000"/>
            <a:ext cx="5127873" cy="461963"/>
          </a:xfrm>
        </p:spPr>
        <p:txBody>
          <a:bodyPr>
            <a:normAutofit lnSpcReduction="10000"/>
          </a:bodyPr>
          <a:lstStyle/>
          <a:p>
            <a:pPr marL="0" indent="0">
              <a:buNone/>
            </a:pPr>
            <a:r>
              <a:rPr lang="nb-NO" dirty="0"/>
              <a:t>gi.NLM.no</a:t>
            </a:r>
          </a:p>
        </p:txBody>
      </p:sp>
      <p:sp>
        <p:nvSpPr>
          <p:cNvPr id="19" name="Footer Placeholder 4">
            <a:extLst>
              <a:ext uri="{FF2B5EF4-FFF2-40B4-BE49-F238E27FC236}">
                <a16:creationId xmlns:a16="http://schemas.microsoft.com/office/drawing/2014/main" id="{9F01566B-42C0-4975-BA66-A7DE02890336}"/>
              </a:ext>
            </a:extLst>
          </p:cNvPr>
          <p:cNvSpPr>
            <a:spLocks noGrp="1"/>
          </p:cNvSpPr>
          <p:nvPr>
            <p:ph type="ftr" sz="quarter" idx="11"/>
          </p:nvPr>
        </p:nvSpPr>
        <p:spPr>
          <a:xfrm>
            <a:off x="2179530" y="6356350"/>
            <a:ext cx="783294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p>
        </p:txBody>
      </p:sp>
      <p:sp>
        <p:nvSpPr>
          <p:cNvPr id="21" name="Slide Number Placeholder 5">
            <a:extLst>
              <a:ext uri="{FF2B5EF4-FFF2-40B4-BE49-F238E27FC236}">
                <a16:creationId xmlns:a16="http://schemas.microsoft.com/office/drawing/2014/main" id="{CD0E227B-DC7F-4500-AD06-EB8828BB21F7}"/>
              </a:ext>
            </a:extLst>
          </p:cNvPr>
          <p:cNvSpPr>
            <a:spLocks noGrp="1"/>
          </p:cNvSpPr>
          <p:nvPr>
            <p:ph type="sldNum" sz="quarter" idx="12"/>
          </p:nvPr>
        </p:nvSpPr>
        <p:spPr>
          <a:xfrm>
            <a:off x="10012470" y="6356350"/>
            <a:ext cx="134132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sp>
        <p:nvSpPr>
          <p:cNvPr id="12" name="Date Placeholder 4" hidden="1">
            <a:extLst>
              <a:ext uri="{FF2B5EF4-FFF2-40B4-BE49-F238E27FC236}">
                <a16:creationId xmlns:a16="http://schemas.microsoft.com/office/drawing/2014/main" id="{7C82D867-A134-4E35-9370-1AAA48155EAC}"/>
              </a:ext>
            </a:extLst>
          </p:cNvPr>
          <p:cNvSpPr>
            <a:spLocks noGrp="1"/>
          </p:cNvSpPr>
          <p:nvPr>
            <p:ph type="dt" sz="half" idx="4294967295"/>
          </p:nvPr>
        </p:nvSpPr>
        <p:spPr>
          <a:xfrm>
            <a:off x="5364000" y="6356350"/>
            <a:ext cx="1341329"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382AA20-2EC2-ED46-9CC0-25ED01A30C0A}" type="datetime1">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31.03.2025</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pic>
        <p:nvPicPr>
          <p:cNvPr id="2" name="Bilde 1">
            <a:extLst>
              <a:ext uri="{FF2B5EF4-FFF2-40B4-BE49-F238E27FC236}">
                <a16:creationId xmlns:a16="http://schemas.microsoft.com/office/drawing/2014/main" id="{E4E4CABB-D89C-46CE-B4F8-6BF9D77998E7}"/>
              </a:ext>
            </a:extLst>
          </p:cNvPr>
          <p:cNvPicPr>
            <a:picLocks noChangeAspect="1"/>
          </p:cNvPicPr>
          <p:nvPr/>
        </p:nvPicPr>
        <p:blipFill>
          <a:blip r:embed="rId2"/>
          <a:stretch>
            <a:fillRect/>
          </a:stretch>
        </p:blipFill>
        <p:spPr>
          <a:xfrm>
            <a:off x="0" y="0"/>
            <a:ext cx="5181600" cy="6858000"/>
          </a:xfrm>
          <a:prstGeom prst="rect">
            <a:avLst/>
          </a:prstGeom>
        </p:spPr>
      </p:pic>
      <p:sp>
        <p:nvSpPr>
          <p:cNvPr id="10" name="Content Placeholder 2">
            <a:extLst>
              <a:ext uri="{FF2B5EF4-FFF2-40B4-BE49-F238E27FC236}">
                <a16:creationId xmlns:a16="http://schemas.microsoft.com/office/drawing/2014/main" id="{9284F16B-586A-D053-434E-DCCD6E089144}"/>
              </a:ext>
            </a:extLst>
          </p:cNvPr>
          <p:cNvSpPr txBox="1">
            <a:spLocks/>
          </p:cNvSpPr>
          <p:nvPr/>
        </p:nvSpPr>
        <p:spPr>
          <a:xfrm>
            <a:off x="1" y="4885814"/>
            <a:ext cx="5181600" cy="46196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b-NO" sz="3200" dirty="0">
                <a:solidFill>
                  <a:schemeClr val="bg1"/>
                </a:solidFill>
              </a:rPr>
              <a:t>Takk for din gave.</a:t>
            </a:r>
          </a:p>
        </p:txBody>
      </p:sp>
      <p:pic>
        <p:nvPicPr>
          <p:cNvPr id="5" name="Grafikk 4">
            <a:extLst>
              <a:ext uri="{FF2B5EF4-FFF2-40B4-BE49-F238E27FC236}">
                <a16:creationId xmlns:a16="http://schemas.microsoft.com/office/drawing/2014/main" id="{A3D33143-C35C-8F05-5D77-6BD44CC46A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4387" y="1744601"/>
            <a:ext cx="3694174" cy="3694174"/>
          </a:xfrm>
          <a:prstGeom prst="rect">
            <a:avLst/>
          </a:prstGeom>
        </p:spPr>
      </p:pic>
    </p:spTree>
    <p:extLst>
      <p:ext uri="{BB962C8B-B14F-4D97-AF65-F5344CB8AC3E}">
        <p14:creationId xmlns:p14="http://schemas.microsoft.com/office/powerpoint/2010/main" val="40089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7BB4BBCA-3306-72B0-50A4-C199304BEFA3}"/>
              </a:ext>
            </a:extLst>
          </p:cNvPr>
          <p:cNvSpPr>
            <a:spLocks noGrp="1"/>
          </p:cNvSpPr>
          <p:nvPr>
            <p:ph type="sldNum" sz="quarter" idx="12"/>
          </p:nvPr>
        </p:nvSpPr>
        <p:spPr/>
        <p:txBody>
          <a:bodyPr/>
          <a:lstStyle/>
          <a:p>
            <a:fld id="{2280FF2D-9A75-8147-B79E-A797A58F294E}" type="slidenum">
              <a:rPr lang="nb-NO" smtClean="0"/>
              <a:pPr/>
              <a:t>6</a:t>
            </a:fld>
            <a:endParaRPr lang="nb-NO" dirty="0"/>
          </a:p>
        </p:txBody>
      </p:sp>
      <p:sp>
        <p:nvSpPr>
          <p:cNvPr id="3" name="Plassholder for dato 2">
            <a:extLst>
              <a:ext uri="{FF2B5EF4-FFF2-40B4-BE49-F238E27FC236}">
                <a16:creationId xmlns:a16="http://schemas.microsoft.com/office/drawing/2014/main" id="{49E1E697-D447-BE55-75DC-4A4AE8B12E51}"/>
              </a:ext>
            </a:extLst>
          </p:cNvPr>
          <p:cNvSpPr>
            <a:spLocks noGrp="1"/>
          </p:cNvSpPr>
          <p:nvPr>
            <p:ph type="dt" sz="half" idx="13"/>
          </p:nvPr>
        </p:nvSpPr>
        <p:spPr/>
        <p:txBody>
          <a:bodyPr/>
          <a:lstStyle/>
          <a:p>
            <a:fld id="{823565D0-B9B4-2D4E-B099-53AF9ABC7F79}" type="datetime1">
              <a:rPr lang="nb-NO" smtClean="0"/>
              <a:t>31.03.2025</a:t>
            </a:fld>
            <a:endParaRPr lang="nb-NO" dirty="0"/>
          </a:p>
        </p:txBody>
      </p:sp>
      <p:sp>
        <p:nvSpPr>
          <p:cNvPr id="4" name="Plassholder for bunntekst 3">
            <a:extLst>
              <a:ext uri="{FF2B5EF4-FFF2-40B4-BE49-F238E27FC236}">
                <a16:creationId xmlns:a16="http://schemas.microsoft.com/office/drawing/2014/main" id="{EDF0F9B4-EB99-B702-6581-FC6E4E4F10B7}"/>
              </a:ext>
            </a:extLst>
          </p:cNvPr>
          <p:cNvSpPr>
            <a:spLocks noGrp="1"/>
          </p:cNvSpPr>
          <p:nvPr>
            <p:ph type="ftr" sz="quarter" idx="14"/>
          </p:nvPr>
        </p:nvSpPr>
        <p:spPr/>
        <p:txBody>
          <a:bodyPr/>
          <a:lstStyle/>
          <a:p>
            <a:r>
              <a:rPr lang="nb-NO"/>
              <a:t>© Misjonssambandet</a:t>
            </a:r>
            <a:endParaRPr lang="nb-NO" dirty="0"/>
          </a:p>
        </p:txBody>
      </p:sp>
    </p:spTree>
    <p:extLst>
      <p:ext uri="{BB962C8B-B14F-4D97-AF65-F5344CB8AC3E}">
        <p14:creationId xmlns:p14="http://schemas.microsoft.com/office/powerpoint/2010/main" val="3385891087"/>
      </p:ext>
    </p:extLst>
  </p:cSld>
  <p:clrMapOvr>
    <a:masterClrMapping/>
  </p:clrMapOvr>
</p:sld>
</file>

<file path=ppt/theme/theme1.xml><?xml version="1.0" encoding="utf-8"?>
<a:theme xmlns:a="http://schemas.openxmlformats.org/drawingml/2006/main" name="Misjonssambandet">
  <a:themeElements>
    <a:clrScheme name="Misjonssambandet 1">
      <a:dk1>
        <a:srgbClr val="383838"/>
      </a:dk1>
      <a:lt1>
        <a:srgbClr val="FFFFFF"/>
      </a:lt1>
      <a:dk2>
        <a:srgbClr val="410023"/>
      </a:dk2>
      <a:lt2>
        <a:srgbClr val="FE004B"/>
      </a:lt2>
      <a:accent1>
        <a:srgbClr val="5797FE"/>
      </a:accent1>
      <a:accent2>
        <a:srgbClr val="1A1C47"/>
      </a:accent2>
      <a:accent3>
        <a:srgbClr val="6EDC89"/>
      </a:accent3>
      <a:accent4>
        <a:srgbClr val="003D37"/>
      </a:accent4>
      <a:accent5>
        <a:srgbClr val="EFECD9"/>
      </a:accent5>
      <a:accent6>
        <a:srgbClr val="373739"/>
      </a:accent6>
      <a:hlink>
        <a:srgbClr val="C1BFB0"/>
      </a:hlink>
      <a:folHlink>
        <a:srgbClr val="939189"/>
      </a:folHlink>
    </a:clrScheme>
    <a:fontScheme name="Misjonssambandet">
      <a:majorFont>
        <a:latin typeface="WorkSans-Medium"/>
        <a:ea typeface=""/>
        <a:cs typeface=""/>
      </a:majorFont>
      <a:minorFont>
        <a:latin typeface="WorkSans-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sjonssambandet_misjonsfelt2021" id="{7D636225-C7BB-4C8C-A47A-0B0C519562AC}" vid="{B25592D2-148E-42D5-96F0-E63E9FAE71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43613f-c296-48b9-814d-e86f8f940e49">
      <Terms xmlns="http://schemas.microsoft.com/office/infopath/2007/PartnerControls"/>
    </lcf76f155ced4ddcb4097134ff3c332f>
    <TaxCatchAll xmlns="8d78b34e-6477-4657-9b6f-af41f1dd74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8DE1B5237D442498049EB3D17987F17" ma:contentTypeVersion="18" ma:contentTypeDescription="Opprett et nytt dokument." ma:contentTypeScope="" ma:versionID="ab0ddab6cb6f2457c1e8a6469cf581dc">
  <xsd:schema xmlns:xsd="http://www.w3.org/2001/XMLSchema" xmlns:xs="http://www.w3.org/2001/XMLSchema" xmlns:p="http://schemas.microsoft.com/office/2006/metadata/properties" xmlns:ns2="ce43613f-c296-48b9-814d-e86f8f940e49" xmlns:ns3="8d78b34e-6477-4657-9b6f-af41f1dd74ce" targetNamespace="http://schemas.microsoft.com/office/2006/metadata/properties" ma:root="true" ma:fieldsID="75d222c71a4002000e7c5b391e4b0c59" ns2:_="" ns3:_="">
    <xsd:import namespace="ce43613f-c296-48b9-814d-e86f8f940e49"/>
    <xsd:import namespace="8d78b34e-6477-4657-9b6f-af41f1dd74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3613f-c296-48b9-814d-e86f8f940e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4fb5af8f-fac7-4c0d-a6af-8755656285d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78b34e-6477-4657-9b6f-af41f1dd74c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a2fae69-3a98-4f5e-aeac-7ec2c7e28136}" ma:internalName="TaxCatchAll" ma:showField="CatchAllData" ma:web="8d78b34e-6477-4657-9b6f-af41f1dd74c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818590-61EA-4C0C-9C49-F868F4875BDD}">
  <ds:schemaRefs>
    <ds:schemaRef ds:uri="http://schemas.microsoft.com/office/2006/metadata/properties"/>
    <ds:schemaRef ds:uri="http://schemas.microsoft.com/office/infopath/2007/PartnerControls"/>
    <ds:schemaRef ds:uri="ce43613f-c296-48b9-814d-e86f8f940e49"/>
    <ds:schemaRef ds:uri="8d78b34e-6477-4657-9b6f-af41f1dd74ce"/>
  </ds:schemaRefs>
</ds:datastoreItem>
</file>

<file path=customXml/itemProps2.xml><?xml version="1.0" encoding="utf-8"?>
<ds:datastoreItem xmlns:ds="http://schemas.openxmlformats.org/officeDocument/2006/customXml" ds:itemID="{50946B52-8B7B-4BBC-B408-46EB9645DBFB}">
  <ds:schemaRefs>
    <ds:schemaRef ds:uri="http://schemas.microsoft.com/sharepoint/v3/contenttype/forms"/>
  </ds:schemaRefs>
</ds:datastoreItem>
</file>

<file path=customXml/itemProps3.xml><?xml version="1.0" encoding="utf-8"?>
<ds:datastoreItem xmlns:ds="http://schemas.openxmlformats.org/officeDocument/2006/customXml" ds:itemID="{816871CC-0EE9-45C8-9EB2-67842353F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43613f-c296-48b9-814d-e86f8f940e49"/>
    <ds:schemaRef ds:uri="8d78b34e-6477-4657-9b6f-af41f1dd7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39174</TotalTime>
  <Words>226</Words>
  <Application>Microsoft Office PowerPoint</Application>
  <PresentationFormat>Widescreen</PresentationFormat>
  <Paragraphs>36</Paragraphs>
  <Slides>6</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vt:i4>
      </vt:variant>
    </vt:vector>
  </HeadingPairs>
  <TitlesOfParts>
    <vt:vector size="11" baseType="lpstr">
      <vt:lpstr>Arial</vt:lpstr>
      <vt:lpstr>Calibri</vt:lpstr>
      <vt:lpstr>WorkSans-Medium</vt:lpstr>
      <vt:lpstr>WorkSans-Regular</vt:lpstr>
      <vt:lpstr>Misjonssambandet</vt:lpstr>
      <vt:lpstr>PowerPoint-presentasjon</vt:lpstr>
      <vt:lpstr>Kort om Mongolia</vt:lpstr>
      <vt:lpstr>Dette støtter du </vt:lpstr>
      <vt:lpstr>Bønneemner </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Åsa Iversen</dc:creator>
  <cp:lastModifiedBy>Elise Haugland</cp:lastModifiedBy>
  <cp:revision>26</cp:revision>
  <dcterms:created xsi:type="dcterms:W3CDTF">2020-02-18T08:43:16Z</dcterms:created>
  <dcterms:modified xsi:type="dcterms:W3CDTF">2025-03-31T07:22:48Z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0x01010078DE1B5237D442498049EB3D17987F17</vt:lpwstr>
  </property>
  <property fmtid="{D5CDD505-2E9C-101B-9397-08002B2CF9AE}" pid="3" name="MediaServiceImageTags">
    <vt:lpwstr/>
  </property>
</Properties>
</file>