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06" r:id="rId5"/>
    <p:sldId id="407" r:id="rId6"/>
    <p:sldId id="386" r:id="rId7"/>
    <p:sldId id="384" r:id="rId8"/>
    <p:sldId id="387" r:id="rId9"/>
    <p:sldId id="405" r:id="rId10"/>
    <p:sldId id="408" r:id="rId11"/>
    <p:sldId id="409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28.02.2025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202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28.02.2025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65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28.02.2025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9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28.02.2025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0774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28.02.2025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174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894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6462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0658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948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677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683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28.02.2025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904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28.02.2025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7705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28.02.2025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3379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28.02.2025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2466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28.02.2025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368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28.02.2025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0215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28.02.2025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898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28.02.2025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8697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28.02.2025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778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28.02.2025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0685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482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28.02.2025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631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28.02.2025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053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28.02.2025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32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28.02.2025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39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28.02.2025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226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28.02.2025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672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28.02.2025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251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28.02.2025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94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068">
          <p15:clr>
            <a:srgbClr val="F26B43"/>
          </p15:clr>
        </p15:guide>
        <p15:guide id="4" orient="horz" pos="11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52FE787-9CB5-4471-9B55-955EE1AB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28.02.2025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9808395-2EA2-450D-8325-BBAC3E60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3E35C3C-FD62-4191-8A6A-FA3BAD64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1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CF4B9CA-23D0-DAEA-3FEB-F70CE2A0B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9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D5C00E8-565B-4E78-B2C1-C35A8399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AE437C3-AD38-4269-B66F-4D973A3BE9BD}"/>
              </a:ext>
            </a:extLst>
          </p:cNvPr>
          <p:cNvSpPr/>
          <p:nvPr/>
        </p:nvSpPr>
        <p:spPr>
          <a:xfrm>
            <a:off x="5604387" y="1817688"/>
            <a:ext cx="5073445" cy="4359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Misjonssambandet har siden 1948 en rik historie med misjon i Østlige Afrika. Vi jobber side om side med de lokale kirkene for å nå ut med evangeliet til folkegrupper som ennå ikke har hørt.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Misjonssambandet driver også flere bistandsprosjekter i Østlige Afrika innen vann, helse og undervisning.</a:t>
            </a:r>
          </a:p>
          <a:p>
            <a:pPr marL="2286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nb-NO" sz="2800" b="0" i="1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  <a:p>
            <a:pPr marL="2286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nb-NO" sz="2800" b="0" i="1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Østlige Afrika inkluderer Etiopia, Kenya og Tanzania. </a:t>
            </a:r>
          </a:p>
        </p:txBody>
      </p:sp>
      <p:pic>
        <p:nvPicPr>
          <p:cNvPr id="3074" name="Picture 2" descr="children playing on brown sand at daytime">
            <a:extLst>
              <a:ext uri="{FF2B5EF4-FFF2-40B4-BE49-F238E27FC236}">
                <a16:creationId xmlns:a16="http://schemas.microsoft.com/office/drawing/2014/main" id="{EC0D710A-ED26-4D7E-AA3A-E2409AB25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30717086-9018-4676-9292-77C65589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69FA93C6-D9B5-40F3-9331-FA47A9F4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8501FF1-BA4B-4003-AA78-7A69E63A20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3" r="38009"/>
          <a:stretch/>
        </p:blipFill>
        <p:spPr>
          <a:xfrm>
            <a:off x="-1" y="0"/>
            <a:ext cx="5181581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645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D5C00E8-565B-4E78-B2C1-C35A8399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dirty="0" err="1"/>
              <a:t>Behov</a:t>
            </a:r>
            <a:endParaRPr lang="en-US" dirty="0"/>
          </a:p>
        </p:txBody>
      </p:sp>
      <p:pic>
        <p:nvPicPr>
          <p:cNvPr id="3074" name="Picture 2" descr="children playing on brown sand at daytime">
            <a:extLst>
              <a:ext uri="{FF2B5EF4-FFF2-40B4-BE49-F238E27FC236}">
                <a16:creationId xmlns:a16="http://schemas.microsoft.com/office/drawing/2014/main" id="{EC0D710A-ED26-4D7E-AA3A-E2409AB25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0" y="10"/>
            <a:ext cx="51815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Footer Placeholder 4">
            <a:extLst>
              <a:ext uri="{FF2B5EF4-FFF2-40B4-BE49-F238E27FC236}">
                <a16:creationId xmlns:a16="http://schemas.microsoft.com/office/drawing/2014/main" id="{30717086-9018-4676-9292-77C65589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69FA93C6-D9B5-40F3-9331-FA47A9F4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4DBD6402-8CFB-9A37-215A-690C1AA76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>
            <a:normAutofit lnSpcReduction="10000"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Det er fortsatt områder og folkegrupper som enda ikke har hørt evangeliet.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800" dirty="0"/>
              <a:t>Deler av østlige Afrika er preget av mye fattigdom og nød. Lange tørkeperioder fører til store problemer</a:t>
            </a:r>
            <a:r>
              <a:rPr lang="nb-NO" dirty="0"/>
              <a:t>, og d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et finnes store helseutfordringer.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Jenter blir ofte nedprioritert </a:t>
            </a:r>
            <a:r>
              <a:rPr lang="nb-NO" dirty="0">
                <a:solidFill>
                  <a:srgbClr val="383838"/>
                </a:solidFill>
                <a:latin typeface="WorkSans-Regular"/>
              </a:rPr>
              <a:t>når det gjelder </a:t>
            </a: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utdanning.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80258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CA3ACE0-50CF-422B-B4C7-9A99E90F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/>
          <a:p>
            <a:r>
              <a:rPr lang="en-US" dirty="0"/>
              <a:t>Dette </a:t>
            </a:r>
            <a:r>
              <a:rPr lang="en-US" dirty="0" err="1"/>
              <a:t>støtter</a:t>
            </a:r>
            <a:r>
              <a:rPr lang="en-US" dirty="0"/>
              <a:t> du </a:t>
            </a:r>
            <a:br>
              <a:rPr lang="en-US" dirty="0"/>
            </a:br>
            <a:endParaRPr lang="en-US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5749412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Fortelle evangeliet til unådde folkegrupper.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altLang="nb-NO" sz="2400" dirty="0"/>
              <a:t>Utruste ledere og evangelister til misjon på tvers av språklige og kulturelle ulikheter.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</a:rPr>
              <a:t>Gi bedre utdanningsmuligheter for barn</a:t>
            </a:r>
            <a:r>
              <a:rPr lang="nb-NO" sz="2400" dirty="0"/>
              <a:t>, </a:t>
            </a:r>
            <a:r>
              <a:rPr lang="nb-NO" sz="2400" b="0" i="0" dirty="0">
                <a:effectLst/>
              </a:rPr>
              <a:t>spesielt jenter.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</a:rPr>
              <a:t>Styrke lokalsamfunn og gi bedre levevilkår i tørre områder gjennom 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prosjekter innen vann, helse og hygiene. 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Medieprosjektet Arven etter Adam</a:t>
            </a: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5" name="Bilde 4" descr="Et bilde som inneholder utendørs, gress, gruppe, personer&#10;&#10;Automatisk generert beskrivelse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5F76D4-4219-4C7A-A5AF-F542C9C7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81CA04-B46F-4814-ADEB-8D4BBCFB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52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604084"/>
            <a:ext cx="5073445" cy="5752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Arven etter Adam – en animasjonsserie for barn i Øst-Afrika. Dette er barn som aldri har hørt om Jesus.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Gjennom 26 episoder á 12 minutter gjenfortelles bibelhistorien på en ny og spennende måte. Fortellerstil, hovedpersoner og kulisser er tilpasset målgruppen. 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De første episodene er lansert.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nb-NO" sz="2400" dirty="0">
              <a:solidFill>
                <a:srgbClr val="383838"/>
              </a:solidFill>
              <a:latin typeface="WorkSans-Regular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nb-NO" sz="2400" b="0" i="1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I samarbeid med </a:t>
            </a:r>
            <a:r>
              <a:rPr kumimoji="0" lang="nb-NO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Norea</a:t>
            </a:r>
            <a:r>
              <a:rPr kumimoji="0" lang="nb-NO" sz="2400" b="0" i="1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 mediemisjon.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F32A11A-112D-44B9-B73E-9EC0CE066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CEC7E3F-B545-42E2-B97E-F1BF6A02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11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A84BC79D-7CA2-438B-8D82-BB5FE6017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for alle folkegrupper i Østlige Afrika som ikke har hørt om Jesus. Be om beskyttelse og visdom hos alle de som bringer evangeliet videre.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Takk og be for alt arbeid i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Mekane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Yesus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-kirken.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for alle studenter og lærere på </a:t>
            </a:r>
            <a:r>
              <a:rPr lang="nb-NO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Tabor</a:t>
            </a: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for alle lokalt ansatte og for utsendingene og deres familier.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Be for alle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bistandsprosjektene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 Be om at 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må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få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stor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betydning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for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lokalsamfunnet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 Be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spesielt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for alle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som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lider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under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tørke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sult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og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sykdom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Be for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medieprosjektet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Arven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etter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Adam.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3C2C7D8-B26B-4F46-8C97-1EDAACCC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F7E78-AD59-D34D-8B4B-3EC43A6EB08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28.02.2025</a:t>
            </a:fld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A1459FF-EA11-47F5-8249-B5A5E821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000419-BE60-471B-9C6D-B0F6A2E0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3F97A74A-34DE-4609-8068-AAE0429F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Bønneemner </a:t>
            </a:r>
          </a:p>
        </p:txBody>
      </p:sp>
    </p:spTree>
    <p:extLst>
      <p:ext uri="{BB962C8B-B14F-4D97-AF65-F5344CB8AC3E}">
        <p14:creationId xmlns:p14="http://schemas.microsoft.com/office/powerpoint/2010/main" val="229341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57AEA13-B672-4B7B-AEC6-BCC0EA97A61C}"/>
              </a:ext>
            </a:extLst>
          </p:cNvPr>
          <p:cNvSpPr/>
          <p:nvPr/>
        </p:nvSpPr>
        <p:spPr>
          <a:xfrm>
            <a:off x="5604387" y="365125"/>
            <a:ext cx="507344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Medium"/>
                <a:ea typeface="+mn-ea"/>
                <a:cs typeface="+mn-cs"/>
              </a:rPr>
              <a:t>Ønsker du å støtte arbeidet i Østlige Afrika?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F1F42A-7CB3-45C2-9EE6-0D994538E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127873" cy="4359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/>
              <a:t>Bli fast giver, eller gi en gave på: gi.nlm.no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/>
              <a:t>Du kan også gi en enkeltgave på kontonummer 8220.02.90131, </a:t>
            </a:r>
            <a:r>
              <a:rPr lang="nb-NO" dirty="0"/>
              <a:t>eller på vipps #700 000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Takk for din gave.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F01566B-42C0-4975-BA66-A7DE0289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t>© Misjonssambandet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D0E227B-DC7F-4500-AD06-EB8828BB2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525D100-736B-F043-8B24-64765108CAB6}" type="slidenum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sp>
        <p:nvSpPr>
          <p:cNvPr id="12" name="Date Placeholder 4" hidden="1">
            <a:extLst>
              <a:ext uri="{FF2B5EF4-FFF2-40B4-BE49-F238E27FC236}">
                <a16:creationId xmlns:a16="http://schemas.microsoft.com/office/drawing/2014/main" id="{7C82D867-A134-4E35-9370-1AAA48155E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364000" y="6356350"/>
            <a:ext cx="1341329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382AA20-2EC2-ED46-9CC0-25ED01A30C0A}" type="datetime1">
              <a:rPr kumimoji="0" lang="nb-NO" sz="1100" b="0" i="0" u="none" strike="noStrike" kern="1200" cap="none" spc="0" normalizeH="0" baseline="0" noProof="0" smtClean="0">
                <a:ln>
                  <a:noFill/>
                </a:ln>
                <a:solidFill>
                  <a:srgbClr val="383838"/>
                </a:solidFill>
                <a:effectLst/>
                <a:uLnTx/>
                <a:uFillTx/>
                <a:latin typeface="WorkSans-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28.02.2025</a:t>
            </a:fld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83838"/>
              </a:solidFill>
              <a:effectLst/>
              <a:uLnTx/>
              <a:uFillTx/>
              <a:latin typeface="WorkSans-Regular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4E4CABB-D89C-46CE-B4F8-6BF9D779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1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9B08CB67-5C6F-4A66-B8A9-AB7354F4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4E0BD2C-789C-4C9A-9FFD-EB3A6C508A4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2BF04FF-C4FA-1440-A1A7-FC8FC91F7739}" type="datetime1">
              <a:rPr lang="nb-NO" smtClean="0"/>
              <a:t>28.02.2025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617FC00-6239-4305-9202-3065AE19F79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9484360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DE1B5237D442498049EB3D17987F17" ma:contentTypeVersion="18" ma:contentTypeDescription="Opprett et nytt dokument." ma:contentTypeScope="" ma:versionID="ab0ddab6cb6f2457c1e8a6469cf581dc">
  <xsd:schema xmlns:xsd="http://www.w3.org/2001/XMLSchema" xmlns:xs="http://www.w3.org/2001/XMLSchema" xmlns:p="http://schemas.microsoft.com/office/2006/metadata/properties" xmlns:ns2="ce43613f-c296-48b9-814d-e86f8f940e49" xmlns:ns3="8d78b34e-6477-4657-9b6f-af41f1dd74ce" targetNamespace="http://schemas.microsoft.com/office/2006/metadata/properties" ma:root="true" ma:fieldsID="75d222c71a4002000e7c5b391e4b0c59" ns2:_="" ns3:_="">
    <xsd:import namespace="ce43613f-c296-48b9-814d-e86f8f940e49"/>
    <xsd:import namespace="8d78b34e-6477-4657-9b6f-af41f1dd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3613f-c296-48b9-814d-e86f8f940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8b34e-6477-4657-9b6f-af41f1dd74c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a2fae69-3a98-4f5e-aeac-7ec2c7e28136}" ma:internalName="TaxCatchAll" ma:showField="CatchAllData" ma:web="8d78b34e-6477-4657-9b6f-af41f1dd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43613f-c296-48b9-814d-e86f8f940e49">
      <Terms xmlns="http://schemas.microsoft.com/office/infopath/2007/PartnerControls"/>
    </lcf76f155ced4ddcb4097134ff3c332f>
    <TaxCatchAll xmlns="8d78b34e-6477-4657-9b6f-af41f1dd74ce" xsi:nil="true"/>
  </documentManagement>
</p:properties>
</file>

<file path=customXml/itemProps1.xml><?xml version="1.0" encoding="utf-8"?>
<ds:datastoreItem xmlns:ds="http://schemas.openxmlformats.org/officeDocument/2006/customXml" ds:itemID="{5E73188E-9503-407A-9B4E-BA31AAF535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C6176E-CE92-48D5-80F5-54925BBD5676}"/>
</file>

<file path=customXml/itemProps3.xml><?xml version="1.0" encoding="utf-8"?>
<ds:datastoreItem xmlns:ds="http://schemas.openxmlformats.org/officeDocument/2006/customXml" ds:itemID="{41235211-C9D5-480D-B410-F4A9C87505F1}">
  <ds:schemaRefs>
    <ds:schemaRef ds:uri="http://schemas.microsoft.com/office/2006/metadata/properties"/>
    <ds:schemaRef ds:uri="http://schemas.microsoft.com/office/infopath/2007/PartnerControls"/>
    <ds:schemaRef ds:uri="ce43613f-c296-48b9-814d-e86f8f940e49"/>
    <ds:schemaRef ds:uri="8d78b34e-6477-4657-9b6f-af41f1dd74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388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WorkSans-Medium</vt:lpstr>
      <vt:lpstr>WorkSans-Regular</vt:lpstr>
      <vt:lpstr>Misjonssambandet</vt:lpstr>
      <vt:lpstr>PowerPoint-presentasjon</vt:lpstr>
      <vt:lpstr>PowerPoint-presentasjon</vt:lpstr>
      <vt:lpstr>Behov</vt:lpstr>
      <vt:lpstr>Dette støtter du  </vt:lpstr>
      <vt:lpstr>PowerPoint-presentasjon</vt:lpstr>
      <vt:lpstr>Bønneemner 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Åsa Iversen</dc:creator>
  <cp:lastModifiedBy>Elise Haugland</cp:lastModifiedBy>
  <cp:revision>11</cp:revision>
  <dcterms:created xsi:type="dcterms:W3CDTF">2021-12-22T12:43:43Z</dcterms:created>
  <dcterms:modified xsi:type="dcterms:W3CDTF">2025-02-28T09:46:21Z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0x01010078DE1B5237D442498049EB3D17987F17</vt:lpwstr>
  </property>
  <property fmtid="{D5CDD505-2E9C-101B-9397-08002B2CF9AE}" pid="3" name="MediaServiceImageTags">
    <vt:lpwstr/>
  </property>
</Properties>
</file>