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0" r:id="rId5"/>
    <p:sldId id="279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273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BA5"/>
    <a:srgbClr val="4878D6"/>
    <a:srgbClr val="318C5F"/>
    <a:srgbClr val="51B575"/>
    <a:srgbClr val="239E6B"/>
    <a:srgbClr val="5CAA7F"/>
    <a:srgbClr val="5C88DA"/>
    <a:srgbClr val="5376D2"/>
    <a:srgbClr val="3B5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A0A135-E5AB-40C7-8C44-01BAB6347120}" v="132" dt="2021-06-08T10:33:26.1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31"/>
    <p:restoredTop sz="96327"/>
  </p:normalViewPr>
  <p:slideViewPr>
    <p:cSldViewPr snapToGrid="0" snapToObjects="1" showGuides="1">
      <p:cViewPr varScale="1">
        <p:scale>
          <a:sx n="78" d="100"/>
          <a:sy n="78" d="100"/>
        </p:scale>
        <p:origin x="67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a-May Naustvik" userId="c22ab432-c26b-42b0-9362-530844ce5a9a" providerId="ADAL" clId="{DCA0A135-E5AB-40C7-8C44-01BAB6347120}"/>
    <pc:docChg chg="undo redo custSel addSld delSld modSld sldOrd">
      <pc:chgData name="Inga-May Naustvik" userId="c22ab432-c26b-42b0-9362-530844ce5a9a" providerId="ADAL" clId="{DCA0A135-E5AB-40C7-8C44-01BAB6347120}" dt="2021-06-08T10:36:51.739" v="357" actId="171"/>
      <pc:docMkLst>
        <pc:docMk/>
      </pc:docMkLst>
      <pc:sldChg chg="addSp delSp modSp mod modShow">
        <pc:chgData name="Inga-May Naustvik" userId="c22ab432-c26b-42b0-9362-530844ce5a9a" providerId="ADAL" clId="{DCA0A135-E5AB-40C7-8C44-01BAB6347120}" dt="2021-06-08T10:36:03.833" v="349" actId="729"/>
        <pc:sldMkLst>
          <pc:docMk/>
          <pc:sldMk cId="3732897070" sldId="270"/>
        </pc:sldMkLst>
        <pc:spChg chg="del">
          <ac:chgData name="Inga-May Naustvik" userId="c22ab432-c26b-42b0-9362-530844ce5a9a" providerId="ADAL" clId="{DCA0A135-E5AB-40C7-8C44-01BAB6347120}" dt="2021-06-08T08:45:19.998" v="35" actId="478"/>
          <ac:spMkLst>
            <pc:docMk/>
            <pc:sldMk cId="3732897070" sldId="270"/>
            <ac:spMk id="2" creationId="{452AA07D-8F23-AA46-A6FE-DDD596161064}"/>
          </ac:spMkLst>
        </pc:spChg>
        <pc:spChg chg="mod">
          <ac:chgData name="Inga-May Naustvik" userId="c22ab432-c26b-42b0-9362-530844ce5a9a" providerId="ADAL" clId="{DCA0A135-E5AB-40C7-8C44-01BAB6347120}" dt="2021-06-08T08:46:31.154" v="52" actId="403"/>
          <ac:spMkLst>
            <pc:docMk/>
            <pc:sldMk cId="3732897070" sldId="270"/>
            <ac:spMk id="3" creationId="{8B4ACF72-05E4-1A4C-A9BD-848AA593548F}"/>
          </ac:spMkLst>
        </pc:spChg>
        <pc:spChg chg="del">
          <ac:chgData name="Inga-May Naustvik" userId="c22ab432-c26b-42b0-9362-530844ce5a9a" providerId="ADAL" clId="{DCA0A135-E5AB-40C7-8C44-01BAB6347120}" dt="2021-06-08T08:46:04.558" v="45" actId="478"/>
          <ac:spMkLst>
            <pc:docMk/>
            <pc:sldMk cId="3732897070" sldId="270"/>
            <ac:spMk id="4" creationId="{534219D4-0612-A64A-A626-4A25646ABEAB}"/>
          </ac:spMkLst>
        </pc:spChg>
        <pc:spChg chg="del">
          <ac:chgData name="Inga-May Naustvik" userId="c22ab432-c26b-42b0-9362-530844ce5a9a" providerId="ADAL" clId="{DCA0A135-E5AB-40C7-8C44-01BAB6347120}" dt="2021-06-08T08:45:30.362" v="42" actId="478"/>
          <ac:spMkLst>
            <pc:docMk/>
            <pc:sldMk cId="3732897070" sldId="270"/>
            <ac:spMk id="7" creationId="{04FCA26F-67DD-3F40-8278-954248F43004}"/>
          </ac:spMkLst>
        </pc:spChg>
        <pc:picChg chg="add mod">
          <ac:chgData name="Inga-May Naustvik" userId="c22ab432-c26b-42b0-9362-530844ce5a9a" providerId="ADAL" clId="{DCA0A135-E5AB-40C7-8C44-01BAB6347120}" dt="2021-06-08T08:45:16.440" v="34" actId="167"/>
          <ac:picMkLst>
            <pc:docMk/>
            <pc:sldMk cId="3732897070" sldId="270"/>
            <ac:picMk id="8" creationId="{A9113BD6-FB2F-4892-9FD4-972F1CF1254D}"/>
          </ac:picMkLst>
        </pc:picChg>
      </pc:sldChg>
      <pc:sldChg chg="addSp delSp modSp mod setBg">
        <pc:chgData name="Inga-May Naustvik" userId="c22ab432-c26b-42b0-9362-530844ce5a9a" providerId="ADAL" clId="{DCA0A135-E5AB-40C7-8C44-01BAB6347120}" dt="2021-06-08T10:36:51.739" v="357" actId="171"/>
        <pc:sldMkLst>
          <pc:docMk/>
          <pc:sldMk cId="3824090226" sldId="273"/>
        </pc:sldMkLst>
        <pc:spChg chg="add del mod ord">
          <ac:chgData name="Inga-May Naustvik" userId="c22ab432-c26b-42b0-9362-530844ce5a9a" providerId="ADAL" clId="{DCA0A135-E5AB-40C7-8C44-01BAB6347120}" dt="2021-06-08T10:34:19.093" v="329" actId="478"/>
          <ac:spMkLst>
            <pc:docMk/>
            <pc:sldMk cId="3824090226" sldId="273"/>
            <ac:spMk id="2" creationId="{C734E0F1-3B5B-A445-8529-C52B240879E1}"/>
          </ac:spMkLst>
        </pc:spChg>
        <pc:spChg chg="mod ord">
          <ac:chgData name="Inga-May Naustvik" userId="c22ab432-c26b-42b0-9362-530844ce5a9a" providerId="ADAL" clId="{DCA0A135-E5AB-40C7-8C44-01BAB6347120}" dt="2021-06-08T10:34:14.283" v="327" actId="26606"/>
          <ac:spMkLst>
            <pc:docMk/>
            <pc:sldMk cId="3824090226" sldId="273"/>
            <ac:spMk id="3" creationId="{E347B439-3B6F-0545-A75D-B010B9ACA0AE}"/>
          </ac:spMkLst>
        </pc:spChg>
        <pc:spChg chg="del mod ord">
          <ac:chgData name="Inga-May Naustvik" userId="c22ab432-c26b-42b0-9362-530844ce5a9a" providerId="ADAL" clId="{DCA0A135-E5AB-40C7-8C44-01BAB6347120}" dt="2021-06-08T10:33:38.517" v="316" actId="478"/>
          <ac:spMkLst>
            <pc:docMk/>
            <pc:sldMk cId="3824090226" sldId="273"/>
            <ac:spMk id="4" creationId="{D29F0136-253B-BE45-A860-B04791D9F5EB}"/>
          </ac:spMkLst>
        </pc:spChg>
        <pc:spChg chg="add del">
          <ac:chgData name="Inga-May Naustvik" userId="c22ab432-c26b-42b0-9362-530844ce5a9a" providerId="ADAL" clId="{DCA0A135-E5AB-40C7-8C44-01BAB6347120}" dt="2021-06-08T10:34:14.283" v="327" actId="26606"/>
          <ac:spMkLst>
            <pc:docMk/>
            <pc:sldMk cId="3824090226" sldId="273"/>
            <ac:spMk id="10" creationId="{B670DBD5-770C-4383-9F54-5B86E86BD5BB}"/>
          </ac:spMkLst>
        </pc:spChg>
        <pc:spChg chg="add del">
          <ac:chgData name="Inga-May Naustvik" userId="c22ab432-c26b-42b0-9362-530844ce5a9a" providerId="ADAL" clId="{DCA0A135-E5AB-40C7-8C44-01BAB6347120}" dt="2021-06-08T10:34:03.450" v="323" actId="26606"/>
          <ac:spMkLst>
            <pc:docMk/>
            <pc:sldMk cId="3824090226" sldId="273"/>
            <ac:spMk id="15" creationId="{7EBFDB7D-DD97-44CE-AFFB-458781A3DB9B}"/>
          </ac:spMkLst>
        </pc:spChg>
        <pc:spChg chg="add del">
          <ac:chgData name="Inga-May Naustvik" userId="c22ab432-c26b-42b0-9362-530844ce5a9a" providerId="ADAL" clId="{DCA0A135-E5AB-40C7-8C44-01BAB6347120}" dt="2021-06-08T10:34:03.450" v="323" actId="26606"/>
          <ac:spMkLst>
            <pc:docMk/>
            <pc:sldMk cId="3824090226" sldId="273"/>
            <ac:spMk id="17" creationId="{50F864A1-23CF-4954-887F-3C4458622A68}"/>
          </ac:spMkLst>
        </pc:spChg>
        <pc:spChg chg="add del">
          <ac:chgData name="Inga-May Naustvik" userId="c22ab432-c26b-42b0-9362-530844ce5a9a" providerId="ADAL" clId="{DCA0A135-E5AB-40C7-8C44-01BAB6347120}" dt="2021-06-08T10:34:03.450" v="323" actId="26606"/>
          <ac:spMkLst>
            <pc:docMk/>
            <pc:sldMk cId="3824090226" sldId="273"/>
            <ac:spMk id="19" creationId="{8D313E8C-7457-407E-BDA5-EACA44D38247}"/>
          </ac:spMkLst>
        </pc:spChg>
        <pc:spChg chg="add del">
          <ac:chgData name="Inga-May Naustvik" userId="c22ab432-c26b-42b0-9362-530844ce5a9a" providerId="ADAL" clId="{DCA0A135-E5AB-40C7-8C44-01BAB6347120}" dt="2021-06-08T10:34:09.599" v="325" actId="26606"/>
          <ac:spMkLst>
            <pc:docMk/>
            <pc:sldMk cId="3824090226" sldId="273"/>
            <ac:spMk id="21" creationId="{5D9FC6AC-4A12-4825-8ABE-0732B8EF4D16}"/>
          </ac:spMkLst>
        </pc:spChg>
        <pc:spChg chg="add del">
          <ac:chgData name="Inga-May Naustvik" userId="c22ab432-c26b-42b0-9362-530844ce5a9a" providerId="ADAL" clId="{DCA0A135-E5AB-40C7-8C44-01BAB6347120}" dt="2021-06-08T10:34:14.283" v="327" actId="26606"/>
          <ac:spMkLst>
            <pc:docMk/>
            <pc:sldMk cId="3824090226" sldId="273"/>
            <ac:spMk id="23" creationId="{7EBFDB7D-DD97-44CE-AFFB-458781A3DB9B}"/>
          </ac:spMkLst>
        </pc:spChg>
        <pc:spChg chg="add del">
          <ac:chgData name="Inga-May Naustvik" userId="c22ab432-c26b-42b0-9362-530844ce5a9a" providerId="ADAL" clId="{DCA0A135-E5AB-40C7-8C44-01BAB6347120}" dt="2021-06-08T10:34:14.283" v="327" actId="26606"/>
          <ac:spMkLst>
            <pc:docMk/>
            <pc:sldMk cId="3824090226" sldId="273"/>
            <ac:spMk id="24" creationId="{50F864A1-23CF-4954-887F-3C4458622A68}"/>
          </ac:spMkLst>
        </pc:spChg>
        <pc:spChg chg="add del">
          <ac:chgData name="Inga-May Naustvik" userId="c22ab432-c26b-42b0-9362-530844ce5a9a" providerId="ADAL" clId="{DCA0A135-E5AB-40C7-8C44-01BAB6347120}" dt="2021-06-08T10:34:14.283" v="327" actId="26606"/>
          <ac:spMkLst>
            <pc:docMk/>
            <pc:sldMk cId="3824090226" sldId="273"/>
            <ac:spMk id="25" creationId="{8D313E8C-7457-407E-BDA5-EACA44D38247}"/>
          </ac:spMkLst>
        </pc:spChg>
        <pc:picChg chg="add mod ord modCrop">
          <ac:chgData name="Inga-May Naustvik" userId="c22ab432-c26b-42b0-9362-530844ce5a9a" providerId="ADAL" clId="{DCA0A135-E5AB-40C7-8C44-01BAB6347120}" dt="2021-06-08T10:36:51.739" v="357" actId="171"/>
          <ac:picMkLst>
            <pc:docMk/>
            <pc:sldMk cId="3824090226" sldId="273"/>
            <ac:picMk id="5" creationId="{EE0D05F0-97D4-47F7-8D5F-98C46C7FF7C7}"/>
          </ac:picMkLst>
        </pc:picChg>
      </pc:sldChg>
      <pc:sldChg chg="addSp delSp modSp del mod">
        <pc:chgData name="Inga-May Naustvik" userId="c22ab432-c26b-42b0-9362-530844ce5a9a" providerId="ADAL" clId="{DCA0A135-E5AB-40C7-8C44-01BAB6347120}" dt="2021-06-08T10:35:44.919" v="347" actId="47"/>
        <pc:sldMkLst>
          <pc:docMk/>
          <pc:sldMk cId="1615792371" sldId="277"/>
        </pc:sldMkLst>
        <pc:spChg chg="add del mod">
          <ac:chgData name="Inga-May Naustvik" userId="c22ab432-c26b-42b0-9362-530844ce5a9a" providerId="ADAL" clId="{DCA0A135-E5AB-40C7-8C44-01BAB6347120}" dt="2021-06-08T08:52:25.012" v="103"/>
          <ac:spMkLst>
            <pc:docMk/>
            <pc:sldMk cId="1615792371" sldId="277"/>
            <ac:spMk id="7" creationId="{2A3A7A13-CBD7-4B3D-856D-0C803DA0DE4B}"/>
          </ac:spMkLst>
        </pc:spChg>
        <pc:spChg chg="add del mod">
          <ac:chgData name="Inga-May Naustvik" userId="c22ab432-c26b-42b0-9362-530844ce5a9a" providerId="ADAL" clId="{DCA0A135-E5AB-40C7-8C44-01BAB6347120}" dt="2021-06-08T08:52:25.012" v="103"/>
          <ac:spMkLst>
            <pc:docMk/>
            <pc:sldMk cId="1615792371" sldId="277"/>
            <ac:spMk id="9" creationId="{A516D04E-64FD-4C73-91D1-C2A516581810}"/>
          </ac:spMkLst>
        </pc:spChg>
        <pc:spChg chg="add del mod">
          <ac:chgData name="Inga-May Naustvik" userId="c22ab432-c26b-42b0-9362-530844ce5a9a" providerId="ADAL" clId="{DCA0A135-E5AB-40C7-8C44-01BAB6347120}" dt="2021-06-08T08:52:25.012" v="103"/>
          <ac:spMkLst>
            <pc:docMk/>
            <pc:sldMk cId="1615792371" sldId="277"/>
            <ac:spMk id="11" creationId="{0F1129CE-15A5-4A45-A73C-D70B91C40088}"/>
          </ac:spMkLst>
        </pc:spChg>
        <pc:spChg chg="add del mod">
          <ac:chgData name="Inga-May Naustvik" userId="c22ab432-c26b-42b0-9362-530844ce5a9a" providerId="ADAL" clId="{DCA0A135-E5AB-40C7-8C44-01BAB6347120}" dt="2021-06-08T08:52:49.968" v="107"/>
          <ac:spMkLst>
            <pc:docMk/>
            <pc:sldMk cId="1615792371" sldId="277"/>
            <ac:spMk id="13" creationId="{5E9FE4D9-7F53-49AA-8E43-0D30BD508334}"/>
          </ac:spMkLst>
        </pc:spChg>
        <pc:picChg chg="add del mod">
          <ac:chgData name="Inga-May Naustvik" userId="c22ab432-c26b-42b0-9362-530844ce5a9a" providerId="ADAL" clId="{DCA0A135-E5AB-40C7-8C44-01BAB6347120}" dt="2021-06-08T08:52:25.012" v="103"/>
          <ac:picMkLst>
            <pc:docMk/>
            <pc:sldMk cId="1615792371" sldId="277"/>
            <ac:picMk id="8" creationId="{942E4CDF-B452-4183-88C0-E02EC01C82D6}"/>
          </ac:picMkLst>
        </pc:picChg>
        <pc:picChg chg="add del mod">
          <ac:chgData name="Inga-May Naustvik" userId="c22ab432-c26b-42b0-9362-530844ce5a9a" providerId="ADAL" clId="{DCA0A135-E5AB-40C7-8C44-01BAB6347120}" dt="2021-06-08T08:52:50.942" v="108"/>
          <ac:picMkLst>
            <pc:docMk/>
            <pc:sldMk cId="1615792371" sldId="277"/>
            <ac:picMk id="12" creationId="{7D3984F5-F1B5-4BC9-A0CC-F777912922E5}"/>
          </ac:picMkLst>
        </pc:picChg>
      </pc:sldChg>
      <pc:sldChg chg="del">
        <pc:chgData name="Inga-May Naustvik" userId="c22ab432-c26b-42b0-9362-530844ce5a9a" providerId="ADAL" clId="{DCA0A135-E5AB-40C7-8C44-01BAB6347120}" dt="2021-06-08T10:35:36.132" v="342" actId="47"/>
        <pc:sldMkLst>
          <pc:docMk/>
          <pc:sldMk cId="4252418002" sldId="278"/>
        </pc:sldMkLst>
      </pc:sldChg>
      <pc:sldChg chg="addSp delSp modSp mod ord">
        <pc:chgData name="Inga-May Naustvik" userId="c22ab432-c26b-42b0-9362-530844ce5a9a" providerId="ADAL" clId="{DCA0A135-E5AB-40C7-8C44-01BAB6347120}" dt="2021-06-08T08:50:42.322" v="88"/>
        <pc:sldMkLst>
          <pc:docMk/>
          <pc:sldMk cId="1799784637" sldId="279"/>
        </pc:sldMkLst>
        <pc:spChg chg="del">
          <ac:chgData name="Inga-May Naustvik" userId="c22ab432-c26b-42b0-9362-530844ce5a9a" providerId="ADAL" clId="{DCA0A135-E5AB-40C7-8C44-01BAB6347120}" dt="2021-06-08T08:49:56.508" v="74" actId="478"/>
          <ac:spMkLst>
            <pc:docMk/>
            <pc:sldMk cId="1799784637" sldId="279"/>
            <ac:spMk id="2" creationId="{F3840C7B-013A-C24D-9573-09ACE41803FA}"/>
          </ac:spMkLst>
        </pc:spChg>
        <pc:spChg chg="del">
          <ac:chgData name="Inga-May Naustvik" userId="c22ab432-c26b-42b0-9362-530844ce5a9a" providerId="ADAL" clId="{DCA0A135-E5AB-40C7-8C44-01BAB6347120}" dt="2021-06-08T08:50:00.520" v="76" actId="478"/>
          <ac:spMkLst>
            <pc:docMk/>
            <pc:sldMk cId="1799784637" sldId="279"/>
            <ac:spMk id="3" creationId="{9A2801D6-D289-BB44-A5A6-CC0BC9954F5D}"/>
          </ac:spMkLst>
        </pc:spChg>
        <pc:spChg chg="del">
          <ac:chgData name="Inga-May Naustvik" userId="c22ab432-c26b-42b0-9362-530844ce5a9a" providerId="ADAL" clId="{DCA0A135-E5AB-40C7-8C44-01BAB6347120}" dt="2021-06-08T08:50:08.630" v="79" actId="478"/>
          <ac:spMkLst>
            <pc:docMk/>
            <pc:sldMk cId="1799784637" sldId="279"/>
            <ac:spMk id="5" creationId="{6813AA9B-3633-1A45-AA83-E46ACC3AA6E3}"/>
          </ac:spMkLst>
        </pc:spChg>
        <pc:spChg chg="del">
          <ac:chgData name="Inga-May Naustvik" userId="c22ab432-c26b-42b0-9362-530844ce5a9a" providerId="ADAL" clId="{DCA0A135-E5AB-40C7-8C44-01BAB6347120}" dt="2021-06-08T08:50:05.021" v="78" actId="478"/>
          <ac:spMkLst>
            <pc:docMk/>
            <pc:sldMk cId="1799784637" sldId="279"/>
            <ac:spMk id="6" creationId="{24F8B25F-0B60-D849-92F5-C9D740E77EE7}"/>
          </ac:spMkLst>
        </pc:spChg>
        <pc:spChg chg="add del mod">
          <ac:chgData name="Inga-May Naustvik" userId="c22ab432-c26b-42b0-9362-530844ce5a9a" providerId="ADAL" clId="{DCA0A135-E5AB-40C7-8C44-01BAB6347120}" dt="2021-06-08T08:49:58.102" v="75" actId="478"/>
          <ac:spMkLst>
            <pc:docMk/>
            <pc:sldMk cId="1799784637" sldId="279"/>
            <ac:spMk id="9" creationId="{72848934-BC64-4FCE-A581-085DDB8DEFD6}"/>
          </ac:spMkLst>
        </pc:spChg>
        <pc:spChg chg="add del mod">
          <ac:chgData name="Inga-May Naustvik" userId="c22ab432-c26b-42b0-9362-530844ce5a9a" providerId="ADAL" clId="{DCA0A135-E5AB-40C7-8C44-01BAB6347120}" dt="2021-06-08T08:50:02.206" v="77" actId="478"/>
          <ac:spMkLst>
            <pc:docMk/>
            <pc:sldMk cId="1799784637" sldId="279"/>
            <ac:spMk id="11" creationId="{0F53E602-F2CA-4806-8EC9-5C17DEE6DA04}"/>
          </ac:spMkLst>
        </pc:spChg>
        <pc:picChg chg="add mod">
          <ac:chgData name="Inga-May Naustvik" userId="c22ab432-c26b-42b0-9362-530844ce5a9a" providerId="ADAL" clId="{DCA0A135-E5AB-40C7-8C44-01BAB6347120}" dt="2021-06-08T08:50:28.881" v="86" actId="1440"/>
          <ac:picMkLst>
            <pc:docMk/>
            <pc:sldMk cId="1799784637" sldId="279"/>
            <ac:picMk id="7" creationId="{84CCACA8-77F5-4A7D-B79A-0665CB3CB4F9}"/>
          </ac:picMkLst>
        </pc:picChg>
      </pc:sldChg>
      <pc:sldChg chg="del">
        <pc:chgData name="Inga-May Naustvik" userId="c22ab432-c26b-42b0-9362-530844ce5a9a" providerId="ADAL" clId="{DCA0A135-E5AB-40C7-8C44-01BAB6347120}" dt="2021-06-08T10:35:38.834" v="344" actId="47"/>
        <pc:sldMkLst>
          <pc:docMk/>
          <pc:sldMk cId="2355992930" sldId="280"/>
        </pc:sldMkLst>
      </pc:sldChg>
      <pc:sldChg chg="del">
        <pc:chgData name="Inga-May Naustvik" userId="c22ab432-c26b-42b0-9362-530844ce5a9a" providerId="ADAL" clId="{DCA0A135-E5AB-40C7-8C44-01BAB6347120}" dt="2021-06-08T10:35:37.531" v="343" actId="47"/>
        <pc:sldMkLst>
          <pc:docMk/>
          <pc:sldMk cId="29202478" sldId="281"/>
        </pc:sldMkLst>
      </pc:sldChg>
      <pc:sldChg chg="addSp delSp modSp del mod">
        <pc:chgData name="Inga-May Naustvik" userId="c22ab432-c26b-42b0-9362-530844ce5a9a" providerId="ADAL" clId="{DCA0A135-E5AB-40C7-8C44-01BAB6347120}" dt="2021-06-08T10:35:39.650" v="345" actId="47"/>
        <pc:sldMkLst>
          <pc:docMk/>
          <pc:sldMk cId="1881705885" sldId="297"/>
        </pc:sldMkLst>
        <pc:spChg chg="del">
          <ac:chgData name="Inga-May Naustvik" userId="c22ab432-c26b-42b0-9362-530844ce5a9a" providerId="ADAL" clId="{DCA0A135-E5AB-40C7-8C44-01BAB6347120}" dt="2021-06-08T10:33:00.941" v="312" actId="478"/>
          <ac:spMkLst>
            <pc:docMk/>
            <pc:sldMk cId="1881705885" sldId="297"/>
            <ac:spMk id="2" creationId="{F4D0FDF3-1719-DD4D-BB3A-7BB8895E9EC9}"/>
          </ac:spMkLst>
        </pc:spChg>
        <pc:spChg chg="del">
          <ac:chgData name="Inga-May Naustvik" userId="c22ab432-c26b-42b0-9362-530844ce5a9a" providerId="ADAL" clId="{DCA0A135-E5AB-40C7-8C44-01BAB6347120}" dt="2021-06-08T10:32:59.670" v="311" actId="478"/>
          <ac:spMkLst>
            <pc:docMk/>
            <pc:sldMk cId="1881705885" sldId="297"/>
            <ac:spMk id="3" creationId="{0690B3A8-7FC8-8B4B-BE52-8AC77EA0354F}"/>
          </ac:spMkLst>
        </pc:spChg>
        <pc:spChg chg="del">
          <ac:chgData name="Inga-May Naustvik" userId="c22ab432-c26b-42b0-9362-530844ce5a9a" providerId="ADAL" clId="{DCA0A135-E5AB-40C7-8C44-01BAB6347120}" dt="2021-06-08T10:33:04.229" v="313" actId="478"/>
          <ac:spMkLst>
            <pc:docMk/>
            <pc:sldMk cId="1881705885" sldId="297"/>
            <ac:spMk id="4" creationId="{17A33D59-B8D6-3E48-8873-D57BC595BC2E}"/>
          </ac:spMkLst>
        </pc:spChg>
        <pc:picChg chg="add del mod ord">
          <ac:chgData name="Inga-May Naustvik" userId="c22ab432-c26b-42b0-9362-530844ce5a9a" providerId="ADAL" clId="{DCA0A135-E5AB-40C7-8C44-01BAB6347120}" dt="2021-06-08T10:32:56.351" v="310" actId="478"/>
          <ac:picMkLst>
            <pc:docMk/>
            <pc:sldMk cId="1881705885" sldId="297"/>
            <ac:picMk id="7" creationId="{40B4F065-7A7E-4DF7-BEAD-3BB94C2B61B2}"/>
          </ac:picMkLst>
        </pc:picChg>
      </pc:sldChg>
      <pc:sldChg chg="addSp delSp modSp new del mod setBg modClrScheme delDesignElem chgLayout">
        <pc:chgData name="Inga-May Naustvik" userId="c22ab432-c26b-42b0-9362-530844ce5a9a" providerId="ADAL" clId="{DCA0A135-E5AB-40C7-8C44-01BAB6347120}" dt="2021-06-08T08:56:11.407" v="133" actId="2696"/>
        <pc:sldMkLst>
          <pc:docMk/>
          <pc:sldMk cId="129614316" sldId="298"/>
        </pc:sldMkLst>
        <pc:spChg chg="del">
          <ac:chgData name="Inga-May Naustvik" userId="c22ab432-c26b-42b0-9362-530844ce5a9a" providerId="ADAL" clId="{DCA0A135-E5AB-40C7-8C44-01BAB6347120}" dt="2021-06-08T08:47:28.814" v="57" actId="478"/>
          <ac:spMkLst>
            <pc:docMk/>
            <pc:sldMk cId="129614316" sldId="298"/>
            <ac:spMk id="2" creationId="{9568D8AD-E983-4FD3-9BA1-70BBF396A41B}"/>
          </ac:spMkLst>
        </pc:spChg>
        <pc:spChg chg="del">
          <ac:chgData name="Inga-May Naustvik" userId="c22ab432-c26b-42b0-9362-530844ce5a9a" providerId="ADAL" clId="{DCA0A135-E5AB-40C7-8C44-01BAB6347120}" dt="2021-06-08T08:47:36.165" v="58" actId="700"/>
          <ac:spMkLst>
            <pc:docMk/>
            <pc:sldMk cId="129614316" sldId="298"/>
            <ac:spMk id="3" creationId="{EC1092A7-2473-4004-A47F-AA60DB1CE311}"/>
          </ac:spMkLst>
        </pc:spChg>
        <pc:spChg chg="del">
          <ac:chgData name="Inga-May Naustvik" userId="c22ab432-c26b-42b0-9362-530844ce5a9a" providerId="ADAL" clId="{DCA0A135-E5AB-40C7-8C44-01BAB6347120}" dt="2021-06-08T08:47:36.165" v="58" actId="700"/>
          <ac:spMkLst>
            <pc:docMk/>
            <pc:sldMk cId="129614316" sldId="298"/>
            <ac:spMk id="4" creationId="{B7DC8306-BC27-4B10-8F24-EF4364F150BF}"/>
          </ac:spMkLst>
        </pc:spChg>
        <pc:spChg chg="del mod ord">
          <ac:chgData name="Inga-May Naustvik" userId="c22ab432-c26b-42b0-9362-530844ce5a9a" providerId="ADAL" clId="{DCA0A135-E5AB-40C7-8C44-01BAB6347120}" dt="2021-06-08T08:49:32.042" v="71" actId="478"/>
          <ac:spMkLst>
            <pc:docMk/>
            <pc:sldMk cId="129614316" sldId="298"/>
            <ac:spMk id="5" creationId="{46FB747B-AF97-4432-B313-024DCE733EED}"/>
          </ac:spMkLst>
        </pc:spChg>
        <pc:spChg chg="add del mod ord">
          <ac:chgData name="Inga-May Naustvik" userId="c22ab432-c26b-42b0-9362-530844ce5a9a" providerId="ADAL" clId="{DCA0A135-E5AB-40C7-8C44-01BAB6347120}" dt="2021-06-08T08:51:31.997" v="97" actId="700"/>
          <ac:spMkLst>
            <pc:docMk/>
            <pc:sldMk cId="129614316" sldId="298"/>
            <ac:spMk id="8" creationId="{263FE639-8F70-45CD-8E33-76F1089A2750}"/>
          </ac:spMkLst>
        </pc:spChg>
        <pc:spChg chg="add del">
          <ac:chgData name="Inga-May Naustvik" userId="c22ab432-c26b-42b0-9362-530844ce5a9a" providerId="ADAL" clId="{DCA0A135-E5AB-40C7-8C44-01BAB6347120}" dt="2021-06-08T08:49:21.871" v="66" actId="26606"/>
          <ac:spMkLst>
            <pc:docMk/>
            <pc:sldMk cId="129614316" sldId="298"/>
            <ac:spMk id="9" creationId="{7E3E5F56-04AC-48F6-B30E-D9C4C17816F6}"/>
          </ac:spMkLst>
        </pc:spChg>
        <pc:spChg chg="add del">
          <ac:chgData name="Inga-May Naustvik" userId="c22ab432-c26b-42b0-9362-530844ce5a9a" providerId="ADAL" clId="{DCA0A135-E5AB-40C7-8C44-01BAB6347120}" dt="2021-06-08T08:49:21.871" v="66" actId="26606"/>
          <ac:spMkLst>
            <pc:docMk/>
            <pc:sldMk cId="129614316" sldId="298"/>
            <ac:spMk id="10" creationId="{CDAEFB19-78B1-4412-8791-DEBC3BFF0E68}"/>
          </ac:spMkLst>
        </pc:spChg>
        <pc:spChg chg="add del mod ord">
          <ac:chgData name="Inga-May Naustvik" userId="c22ab432-c26b-42b0-9362-530844ce5a9a" providerId="ADAL" clId="{DCA0A135-E5AB-40C7-8C44-01BAB6347120}" dt="2021-06-08T08:53:28.793" v="112" actId="478"/>
          <ac:spMkLst>
            <pc:docMk/>
            <pc:sldMk cId="129614316" sldId="298"/>
            <ac:spMk id="11" creationId="{CBD7CD07-B84C-43ED-8067-A111382AF2D4}"/>
          </ac:spMkLst>
        </pc:spChg>
        <pc:spChg chg="add del">
          <ac:chgData name="Inga-May Naustvik" userId="c22ab432-c26b-42b0-9362-530844ce5a9a" providerId="ADAL" clId="{DCA0A135-E5AB-40C7-8C44-01BAB6347120}" dt="2021-06-08T08:48:18.419" v="64" actId="700"/>
          <ac:spMkLst>
            <pc:docMk/>
            <pc:sldMk cId="129614316" sldId="298"/>
            <ac:spMk id="12" creationId="{A2509F26-B5DC-4BA7-B476-4CB044237A2E}"/>
          </ac:spMkLst>
        </pc:spChg>
        <pc:spChg chg="add del">
          <ac:chgData name="Inga-May Naustvik" userId="c22ab432-c26b-42b0-9362-530844ce5a9a" providerId="ADAL" clId="{DCA0A135-E5AB-40C7-8C44-01BAB6347120}" dt="2021-06-08T08:49:24.789" v="68" actId="26606"/>
          <ac:spMkLst>
            <pc:docMk/>
            <pc:sldMk cId="129614316" sldId="298"/>
            <ac:spMk id="13" creationId="{B9FF99BD-075F-4761-A995-6FC574BD25EA}"/>
          </ac:spMkLst>
        </pc:spChg>
        <pc:spChg chg="add del">
          <ac:chgData name="Inga-May Naustvik" userId="c22ab432-c26b-42b0-9362-530844ce5a9a" providerId="ADAL" clId="{DCA0A135-E5AB-40C7-8C44-01BAB6347120}" dt="2021-06-08T08:48:18.419" v="64" actId="700"/>
          <ac:spMkLst>
            <pc:docMk/>
            <pc:sldMk cId="129614316" sldId="298"/>
            <ac:spMk id="14" creationId="{DB103EB1-B135-4526-B883-33228FC27FF1}"/>
          </ac:spMkLst>
        </pc:spChg>
        <pc:spChg chg="add del">
          <ac:chgData name="Inga-May Naustvik" userId="c22ab432-c26b-42b0-9362-530844ce5a9a" providerId="ADAL" clId="{DCA0A135-E5AB-40C7-8C44-01BAB6347120}" dt="2021-06-08T08:49:24.789" v="68" actId="26606"/>
          <ac:spMkLst>
            <pc:docMk/>
            <pc:sldMk cId="129614316" sldId="298"/>
            <ac:spMk id="15" creationId="{A7B21A54-9BA3-4EA9-B460-5A829ADD9051}"/>
          </ac:spMkLst>
        </pc:spChg>
        <pc:spChg chg="add del">
          <ac:chgData name="Inga-May Naustvik" userId="c22ab432-c26b-42b0-9362-530844ce5a9a" providerId="ADAL" clId="{DCA0A135-E5AB-40C7-8C44-01BAB6347120}" dt="2021-06-08T08:49:24.789" v="68" actId="26606"/>
          <ac:spMkLst>
            <pc:docMk/>
            <pc:sldMk cId="129614316" sldId="298"/>
            <ac:spMk id="16" creationId="{6FA8F714-B9D8-488A-8CCA-E9948FF913A9}"/>
          </ac:spMkLst>
        </pc:spChg>
        <pc:spChg chg="add del">
          <ac:chgData name="Inga-May Naustvik" userId="c22ab432-c26b-42b0-9362-530844ce5a9a" providerId="ADAL" clId="{DCA0A135-E5AB-40C7-8C44-01BAB6347120}" dt="2021-06-08T08:49:26.225" v="70" actId="26606"/>
          <ac:spMkLst>
            <pc:docMk/>
            <pc:sldMk cId="129614316" sldId="298"/>
            <ac:spMk id="18" creationId="{A2509F26-B5DC-4BA7-B476-4CB044237A2E}"/>
          </ac:spMkLst>
        </pc:spChg>
        <pc:spChg chg="add del">
          <ac:chgData name="Inga-May Naustvik" userId="c22ab432-c26b-42b0-9362-530844ce5a9a" providerId="ADAL" clId="{DCA0A135-E5AB-40C7-8C44-01BAB6347120}" dt="2021-06-08T08:49:26.225" v="70" actId="26606"/>
          <ac:spMkLst>
            <pc:docMk/>
            <pc:sldMk cId="129614316" sldId="298"/>
            <ac:spMk id="19" creationId="{DB103EB1-B135-4526-B883-33228FC27FF1}"/>
          </ac:spMkLst>
        </pc:spChg>
        <pc:spChg chg="add del mod ord">
          <ac:chgData name="Inga-May Naustvik" userId="c22ab432-c26b-42b0-9362-530844ce5a9a" providerId="ADAL" clId="{DCA0A135-E5AB-40C7-8C44-01BAB6347120}" dt="2021-06-08T08:52:57.364" v="110"/>
          <ac:spMkLst>
            <pc:docMk/>
            <pc:sldMk cId="129614316" sldId="298"/>
            <ac:spMk id="20" creationId="{1EB66D35-425B-4411-9B0B-81AE4B83D456}"/>
          </ac:spMkLst>
        </pc:spChg>
        <pc:spChg chg="add del mod ord">
          <ac:chgData name="Inga-May Naustvik" userId="c22ab432-c26b-42b0-9362-530844ce5a9a" providerId="ADAL" clId="{DCA0A135-E5AB-40C7-8C44-01BAB6347120}" dt="2021-06-08T08:53:32.209" v="113" actId="478"/>
          <ac:spMkLst>
            <pc:docMk/>
            <pc:sldMk cId="129614316" sldId="298"/>
            <ac:spMk id="21" creationId="{F9B560EE-E92B-41BC-8DA8-66BCE6EF8E2A}"/>
          </ac:spMkLst>
        </pc:spChg>
        <pc:spChg chg="add del">
          <ac:chgData name="Inga-May Naustvik" userId="c22ab432-c26b-42b0-9362-530844ce5a9a" providerId="ADAL" clId="{DCA0A135-E5AB-40C7-8C44-01BAB6347120}" dt="2021-06-08T08:51:24.308" v="94" actId="26606"/>
          <ac:spMkLst>
            <pc:docMk/>
            <pc:sldMk cId="129614316" sldId="298"/>
            <ac:spMk id="22" creationId="{04812C46-200A-4DEB-A05E-3ED6C68C2387}"/>
          </ac:spMkLst>
        </pc:spChg>
        <pc:spChg chg="add del">
          <ac:chgData name="Inga-May Naustvik" userId="c22ab432-c26b-42b0-9362-530844ce5a9a" providerId="ADAL" clId="{DCA0A135-E5AB-40C7-8C44-01BAB6347120}" dt="2021-06-08T08:51:24.308" v="94" actId="26606"/>
          <ac:spMkLst>
            <pc:docMk/>
            <pc:sldMk cId="129614316" sldId="298"/>
            <ac:spMk id="23" creationId="{D1EA859B-E555-4109-94F3-6700E046E008}"/>
          </ac:spMkLst>
        </pc:spChg>
        <pc:spChg chg="add del">
          <ac:chgData name="Inga-May Naustvik" userId="c22ab432-c26b-42b0-9362-530844ce5a9a" providerId="ADAL" clId="{DCA0A135-E5AB-40C7-8C44-01BAB6347120}" dt="2021-06-08T08:52:25.698" v="104" actId="26606"/>
          <ac:spMkLst>
            <pc:docMk/>
            <pc:sldMk cId="129614316" sldId="298"/>
            <ac:spMk id="25" creationId="{04812C46-200A-4DEB-A05E-3ED6C68C2387}"/>
          </ac:spMkLst>
        </pc:spChg>
        <pc:spChg chg="add del">
          <ac:chgData name="Inga-May Naustvik" userId="c22ab432-c26b-42b0-9362-530844ce5a9a" providerId="ADAL" clId="{DCA0A135-E5AB-40C7-8C44-01BAB6347120}" dt="2021-06-08T08:52:25.698" v="104" actId="26606"/>
          <ac:spMkLst>
            <pc:docMk/>
            <pc:sldMk cId="129614316" sldId="298"/>
            <ac:spMk id="27" creationId="{D1EA859B-E555-4109-94F3-6700E046E008}"/>
          </ac:spMkLst>
        </pc:spChg>
        <pc:picChg chg="add del mod">
          <ac:chgData name="Inga-May Naustvik" userId="c22ab432-c26b-42b0-9362-530844ce5a9a" providerId="ADAL" clId="{DCA0A135-E5AB-40C7-8C44-01BAB6347120}" dt="2021-06-08T08:47:26.888" v="56"/>
          <ac:picMkLst>
            <pc:docMk/>
            <pc:sldMk cId="129614316" sldId="298"/>
            <ac:picMk id="6" creationId="{C33440F8-3D1A-4D71-A2D7-3B6F860A934C}"/>
          </ac:picMkLst>
        </pc:picChg>
        <pc:picChg chg="add del mod ord">
          <ac:chgData name="Inga-May Naustvik" userId="c22ab432-c26b-42b0-9362-530844ce5a9a" providerId="ADAL" clId="{DCA0A135-E5AB-40C7-8C44-01BAB6347120}" dt="2021-06-08T08:49:44.577" v="72" actId="21"/>
          <ac:picMkLst>
            <pc:docMk/>
            <pc:sldMk cId="129614316" sldId="298"/>
            <ac:picMk id="7" creationId="{2A8FB16B-4432-457B-AED1-B26340640482}"/>
          </ac:picMkLst>
        </pc:picChg>
        <pc:picChg chg="add mod">
          <ac:chgData name="Inga-May Naustvik" userId="c22ab432-c26b-42b0-9362-530844ce5a9a" providerId="ADAL" clId="{DCA0A135-E5AB-40C7-8C44-01BAB6347120}" dt="2021-06-08T08:52:25.698" v="104" actId="26606"/>
          <ac:picMkLst>
            <pc:docMk/>
            <pc:sldMk cId="129614316" sldId="298"/>
            <ac:picMk id="17" creationId="{2A12BCE2-8941-44DA-A200-6F4AD4AC843A}"/>
          </ac:picMkLst>
        </pc:picChg>
      </pc:sldChg>
      <pc:sldChg chg="del">
        <pc:chgData name="Inga-May Naustvik" userId="c22ab432-c26b-42b0-9362-530844ce5a9a" providerId="ADAL" clId="{DCA0A135-E5AB-40C7-8C44-01BAB6347120}" dt="2021-06-08T08:45:36.555" v="44" actId="47"/>
        <pc:sldMkLst>
          <pc:docMk/>
          <pc:sldMk cId="2563733997" sldId="299"/>
        </pc:sldMkLst>
      </pc:sldChg>
      <pc:sldChg chg="addSp delSp modSp new mod ord">
        <pc:chgData name="Inga-May Naustvik" userId="c22ab432-c26b-42b0-9362-530844ce5a9a" providerId="ADAL" clId="{DCA0A135-E5AB-40C7-8C44-01BAB6347120}" dt="2021-06-08T08:59:18.910" v="147" actId="2711"/>
        <pc:sldMkLst>
          <pc:docMk/>
          <pc:sldMk cId="3569621960" sldId="299"/>
        </pc:sldMkLst>
        <pc:spChg chg="del">
          <ac:chgData name="Inga-May Naustvik" userId="c22ab432-c26b-42b0-9362-530844ce5a9a" providerId="ADAL" clId="{DCA0A135-E5AB-40C7-8C44-01BAB6347120}" dt="2021-06-08T08:54:28.413" v="122" actId="478"/>
          <ac:spMkLst>
            <pc:docMk/>
            <pc:sldMk cId="3569621960" sldId="299"/>
            <ac:spMk id="2" creationId="{F5CB41CE-B64F-4330-9F6E-0331B4B3E40B}"/>
          </ac:spMkLst>
        </pc:spChg>
        <pc:spChg chg="mod">
          <ac:chgData name="Inga-May Naustvik" userId="c22ab432-c26b-42b0-9362-530844ce5a9a" providerId="ADAL" clId="{DCA0A135-E5AB-40C7-8C44-01BAB6347120}" dt="2021-06-08T08:59:18.910" v="147" actId="2711"/>
          <ac:spMkLst>
            <pc:docMk/>
            <pc:sldMk cId="3569621960" sldId="299"/>
            <ac:spMk id="3" creationId="{6CF77C0C-8CAB-48E1-9BA1-77E6C82A74C4}"/>
          </ac:spMkLst>
        </pc:spChg>
        <pc:spChg chg="del">
          <ac:chgData name="Inga-May Naustvik" userId="c22ab432-c26b-42b0-9362-530844ce5a9a" providerId="ADAL" clId="{DCA0A135-E5AB-40C7-8C44-01BAB6347120}" dt="2021-06-08T08:54:03.934" v="115"/>
          <ac:spMkLst>
            <pc:docMk/>
            <pc:sldMk cId="3569621960" sldId="299"/>
            <ac:spMk id="4" creationId="{AC1B7B9B-214B-454F-B778-C54735636281}"/>
          </ac:spMkLst>
        </pc:spChg>
        <pc:spChg chg="del">
          <ac:chgData name="Inga-May Naustvik" userId="c22ab432-c26b-42b0-9362-530844ce5a9a" providerId="ADAL" clId="{DCA0A135-E5AB-40C7-8C44-01BAB6347120}" dt="2021-06-08T08:55:16.257" v="129" actId="478"/>
          <ac:spMkLst>
            <pc:docMk/>
            <pc:sldMk cId="3569621960" sldId="299"/>
            <ac:spMk id="6" creationId="{8B9E0739-A1AA-4557-8C8D-9FA3263CF84B}"/>
          </ac:spMkLst>
        </pc:spChg>
        <pc:picChg chg="add mod ord modCrop">
          <ac:chgData name="Inga-May Naustvik" userId="c22ab432-c26b-42b0-9362-530844ce5a9a" providerId="ADAL" clId="{DCA0A135-E5AB-40C7-8C44-01BAB6347120}" dt="2021-06-08T08:55:38.974" v="130" actId="14861"/>
          <ac:picMkLst>
            <pc:docMk/>
            <pc:sldMk cId="3569621960" sldId="299"/>
            <ac:picMk id="7" creationId="{84983551-DE14-4592-89B3-27E3EDB7287F}"/>
          </ac:picMkLst>
        </pc:picChg>
      </pc:sldChg>
      <pc:sldChg chg="addSp delSp modSp new mod">
        <pc:chgData name="Inga-May Naustvik" userId="c22ab432-c26b-42b0-9362-530844ce5a9a" providerId="ADAL" clId="{DCA0A135-E5AB-40C7-8C44-01BAB6347120}" dt="2021-06-08T10:25:05.593" v="211" actId="478"/>
        <pc:sldMkLst>
          <pc:docMk/>
          <pc:sldMk cId="1636510750" sldId="300"/>
        </pc:sldMkLst>
        <pc:spChg chg="del">
          <ac:chgData name="Inga-May Naustvik" userId="c22ab432-c26b-42b0-9362-530844ce5a9a" providerId="ADAL" clId="{DCA0A135-E5AB-40C7-8C44-01BAB6347120}" dt="2021-06-08T08:58:06.057" v="141" actId="478"/>
          <ac:spMkLst>
            <pc:docMk/>
            <pc:sldMk cId="1636510750" sldId="300"/>
            <ac:spMk id="2" creationId="{9ADB89B7-8BF5-47A9-8F8B-E7E19EC6629B}"/>
          </ac:spMkLst>
        </pc:spChg>
        <pc:spChg chg="del">
          <ac:chgData name="Inga-May Naustvik" userId="c22ab432-c26b-42b0-9362-530844ce5a9a" providerId="ADAL" clId="{DCA0A135-E5AB-40C7-8C44-01BAB6347120}" dt="2021-06-08T08:58:15.758" v="142"/>
          <ac:spMkLst>
            <pc:docMk/>
            <pc:sldMk cId="1636510750" sldId="300"/>
            <ac:spMk id="3" creationId="{BE53E54F-2A31-45BD-A5AE-3A1951569C9F}"/>
          </ac:spMkLst>
        </pc:spChg>
        <pc:spChg chg="del">
          <ac:chgData name="Inga-May Naustvik" userId="c22ab432-c26b-42b0-9362-530844ce5a9a" providerId="ADAL" clId="{DCA0A135-E5AB-40C7-8C44-01BAB6347120}" dt="2021-06-08T08:57:38.470" v="137"/>
          <ac:spMkLst>
            <pc:docMk/>
            <pc:sldMk cId="1636510750" sldId="300"/>
            <ac:spMk id="4" creationId="{0AFABC1E-295A-42E4-996E-C24F3E9116A7}"/>
          </ac:spMkLst>
        </pc:spChg>
        <pc:spChg chg="del">
          <ac:chgData name="Inga-May Naustvik" userId="c22ab432-c26b-42b0-9362-530844ce5a9a" providerId="ADAL" clId="{DCA0A135-E5AB-40C7-8C44-01BAB6347120}" dt="2021-06-08T10:25:05.593" v="211" actId="478"/>
          <ac:spMkLst>
            <pc:docMk/>
            <pc:sldMk cId="1636510750" sldId="300"/>
            <ac:spMk id="6" creationId="{3710F1A2-BE1B-4331-B6BF-2C5AB5E382C1}"/>
          </ac:spMkLst>
        </pc:spChg>
        <pc:spChg chg="add mod">
          <ac:chgData name="Inga-May Naustvik" userId="c22ab432-c26b-42b0-9362-530844ce5a9a" providerId="ADAL" clId="{DCA0A135-E5AB-40C7-8C44-01BAB6347120}" dt="2021-06-08T08:59:30.271" v="148" actId="20577"/>
          <ac:spMkLst>
            <pc:docMk/>
            <pc:sldMk cId="1636510750" sldId="300"/>
            <ac:spMk id="8" creationId="{E0EC0D4A-3F3E-4974-BDCD-50D7968E6382}"/>
          </ac:spMkLst>
        </pc:spChg>
        <pc:picChg chg="add mod">
          <ac:chgData name="Inga-May Naustvik" userId="c22ab432-c26b-42b0-9362-530844ce5a9a" providerId="ADAL" clId="{DCA0A135-E5AB-40C7-8C44-01BAB6347120}" dt="2021-06-08T08:58:00.096" v="140" actId="732"/>
          <ac:picMkLst>
            <pc:docMk/>
            <pc:sldMk cId="1636510750" sldId="300"/>
            <ac:picMk id="7" creationId="{74AB1475-8D6B-4CB5-9455-E99F7EAE5C09}"/>
          </ac:picMkLst>
        </pc:picChg>
      </pc:sldChg>
      <pc:sldChg chg="new del">
        <pc:chgData name="Inga-May Naustvik" userId="c22ab432-c26b-42b0-9362-530844ce5a9a" providerId="ADAL" clId="{DCA0A135-E5AB-40C7-8C44-01BAB6347120}" dt="2021-06-08T08:45:32.956" v="43" actId="47"/>
        <pc:sldMkLst>
          <pc:docMk/>
          <pc:sldMk cId="2733305557" sldId="300"/>
        </pc:sldMkLst>
      </pc:sldChg>
      <pc:sldChg chg="addSp delSp modSp new mod">
        <pc:chgData name="Inga-May Naustvik" userId="c22ab432-c26b-42b0-9362-530844ce5a9a" providerId="ADAL" clId="{DCA0A135-E5AB-40C7-8C44-01BAB6347120}" dt="2021-06-08T10:25:00.977" v="210" actId="478"/>
        <pc:sldMkLst>
          <pc:docMk/>
          <pc:sldMk cId="3121567351" sldId="301"/>
        </pc:sldMkLst>
        <pc:spChg chg="del">
          <ac:chgData name="Inga-May Naustvik" userId="c22ab432-c26b-42b0-9362-530844ce5a9a" providerId="ADAL" clId="{DCA0A135-E5AB-40C7-8C44-01BAB6347120}" dt="2021-06-08T09:00:10.929" v="153" actId="478"/>
          <ac:spMkLst>
            <pc:docMk/>
            <pc:sldMk cId="3121567351" sldId="301"/>
            <ac:spMk id="2" creationId="{939DEF87-3AE6-4200-8FF9-31D665ACB6FB}"/>
          </ac:spMkLst>
        </pc:spChg>
        <pc:spChg chg="mod">
          <ac:chgData name="Inga-May Naustvik" userId="c22ab432-c26b-42b0-9362-530844ce5a9a" providerId="ADAL" clId="{DCA0A135-E5AB-40C7-8C44-01BAB6347120}" dt="2021-06-08T09:01:13.632" v="167" actId="14100"/>
          <ac:spMkLst>
            <pc:docMk/>
            <pc:sldMk cId="3121567351" sldId="301"/>
            <ac:spMk id="3" creationId="{F09B3171-6584-4B65-B15F-16A51DF82EC6}"/>
          </ac:spMkLst>
        </pc:spChg>
        <pc:spChg chg="del">
          <ac:chgData name="Inga-May Naustvik" userId="c22ab432-c26b-42b0-9362-530844ce5a9a" providerId="ADAL" clId="{DCA0A135-E5AB-40C7-8C44-01BAB6347120}" dt="2021-06-08T08:59:48.424" v="150"/>
          <ac:spMkLst>
            <pc:docMk/>
            <pc:sldMk cId="3121567351" sldId="301"/>
            <ac:spMk id="4" creationId="{4378BFCA-69B5-46FA-8397-79C6B65C32E2}"/>
          </ac:spMkLst>
        </pc:spChg>
        <pc:spChg chg="del">
          <ac:chgData name="Inga-May Naustvik" userId="c22ab432-c26b-42b0-9362-530844ce5a9a" providerId="ADAL" clId="{DCA0A135-E5AB-40C7-8C44-01BAB6347120}" dt="2021-06-08T10:25:00.977" v="210" actId="478"/>
          <ac:spMkLst>
            <pc:docMk/>
            <pc:sldMk cId="3121567351" sldId="301"/>
            <ac:spMk id="6" creationId="{D4396713-F15D-480C-BE15-2CEA1B876F3B}"/>
          </ac:spMkLst>
        </pc:spChg>
        <pc:picChg chg="add mod">
          <ac:chgData name="Inga-May Naustvik" userId="c22ab432-c26b-42b0-9362-530844ce5a9a" providerId="ADAL" clId="{DCA0A135-E5AB-40C7-8C44-01BAB6347120}" dt="2021-06-08T09:01:08.616" v="166" actId="732"/>
          <ac:picMkLst>
            <pc:docMk/>
            <pc:sldMk cId="3121567351" sldId="301"/>
            <ac:picMk id="7" creationId="{C9AA76D0-44F6-4E7B-A183-B1471B345642}"/>
          </ac:picMkLst>
        </pc:picChg>
      </pc:sldChg>
      <pc:sldChg chg="addSp delSp modSp new del mod setBg modClrScheme setClrOvrMap delDesignElem chgLayout">
        <pc:chgData name="Inga-May Naustvik" userId="c22ab432-c26b-42b0-9362-530844ce5a9a" providerId="ADAL" clId="{DCA0A135-E5AB-40C7-8C44-01BAB6347120}" dt="2021-06-08T08:46:41.266" v="53" actId="47"/>
        <pc:sldMkLst>
          <pc:docMk/>
          <pc:sldMk cId="3876283950" sldId="301"/>
        </pc:sldMkLst>
        <pc:spChg chg="del mod ord">
          <ac:chgData name="Inga-May Naustvik" userId="c22ab432-c26b-42b0-9362-530844ce5a9a" providerId="ADAL" clId="{DCA0A135-E5AB-40C7-8C44-01BAB6347120}" dt="2021-06-08T08:44:31.497" v="29" actId="478"/>
          <ac:spMkLst>
            <pc:docMk/>
            <pc:sldMk cId="3876283950" sldId="301"/>
            <ac:spMk id="2" creationId="{A410AF12-3859-4CB0-8E66-592605034896}"/>
          </ac:spMkLst>
        </pc:spChg>
        <pc:spChg chg="del mod ord">
          <ac:chgData name="Inga-May Naustvik" userId="c22ab432-c26b-42b0-9362-530844ce5a9a" providerId="ADAL" clId="{DCA0A135-E5AB-40C7-8C44-01BAB6347120}" dt="2021-06-08T08:44:28.480" v="28" actId="478"/>
          <ac:spMkLst>
            <pc:docMk/>
            <pc:sldMk cId="3876283950" sldId="301"/>
            <ac:spMk id="3" creationId="{385027C8-247D-479C-89D1-FF840CD29867}"/>
          </ac:spMkLst>
        </pc:spChg>
        <pc:spChg chg="mod ord">
          <ac:chgData name="Inga-May Naustvik" userId="c22ab432-c26b-42b0-9362-530844ce5a9a" providerId="ADAL" clId="{DCA0A135-E5AB-40C7-8C44-01BAB6347120}" dt="2021-06-08T08:44:54.294" v="31" actId="700"/>
          <ac:spMkLst>
            <pc:docMk/>
            <pc:sldMk cId="3876283950" sldId="301"/>
            <ac:spMk id="4" creationId="{315762F8-9B09-4115-B693-647BA51D5007}"/>
          </ac:spMkLst>
        </pc:spChg>
        <pc:spChg chg="add mod ord">
          <ac:chgData name="Inga-May Naustvik" userId="c22ab432-c26b-42b0-9362-530844ce5a9a" providerId="ADAL" clId="{DCA0A135-E5AB-40C7-8C44-01BAB6347120}" dt="2021-06-08T08:44:23.959" v="26" actId="167"/>
          <ac:spMkLst>
            <pc:docMk/>
            <pc:sldMk cId="3876283950" sldId="301"/>
            <ac:spMk id="6" creationId="{5F91146F-1A81-46BF-B060-6F7297CA7159}"/>
          </ac:spMkLst>
        </pc:spChg>
        <pc:spChg chg="add mod ord">
          <ac:chgData name="Inga-May Naustvik" userId="c22ab432-c26b-42b0-9362-530844ce5a9a" providerId="ADAL" clId="{DCA0A135-E5AB-40C7-8C44-01BAB6347120}" dt="2021-06-08T08:44:08.435" v="25" actId="26606"/>
          <ac:spMkLst>
            <pc:docMk/>
            <pc:sldMk cId="3876283950" sldId="301"/>
            <ac:spMk id="7" creationId="{4EB1AE8E-4A34-4E33-91B4-FDC985934461}"/>
          </ac:spMkLst>
        </pc:spChg>
        <pc:spChg chg="add del mod ord">
          <ac:chgData name="Inga-May Naustvik" userId="c22ab432-c26b-42b0-9362-530844ce5a9a" providerId="ADAL" clId="{DCA0A135-E5AB-40C7-8C44-01BAB6347120}" dt="2021-06-08T08:44:54.294" v="31" actId="700"/>
          <ac:spMkLst>
            <pc:docMk/>
            <pc:sldMk cId="3876283950" sldId="301"/>
            <ac:spMk id="8" creationId="{68E9F75B-E322-4D1F-BDF7-527ED50AEF53}"/>
          </ac:spMkLst>
        </pc:spChg>
        <pc:spChg chg="add del mod ord">
          <ac:chgData name="Inga-May Naustvik" userId="c22ab432-c26b-42b0-9362-530844ce5a9a" providerId="ADAL" clId="{DCA0A135-E5AB-40C7-8C44-01BAB6347120}" dt="2021-06-08T08:44:54.294" v="31" actId="700"/>
          <ac:spMkLst>
            <pc:docMk/>
            <pc:sldMk cId="3876283950" sldId="301"/>
            <ac:spMk id="9" creationId="{F47E26B4-D092-4CCD-A255-7997FE9E3BCC}"/>
          </ac:spMkLst>
        </pc:spChg>
        <pc:spChg chg="add del mod ord">
          <ac:chgData name="Inga-May Naustvik" userId="c22ab432-c26b-42b0-9362-530844ce5a9a" providerId="ADAL" clId="{DCA0A135-E5AB-40C7-8C44-01BAB6347120}" dt="2021-06-08T08:44:54.294" v="31" actId="700"/>
          <ac:spMkLst>
            <pc:docMk/>
            <pc:sldMk cId="3876283950" sldId="301"/>
            <ac:spMk id="10" creationId="{574FCB7A-739E-4D85-A583-690478736EC8}"/>
          </ac:spMkLst>
        </pc:spChg>
        <pc:spChg chg="add del">
          <ac:chgData name="Inga-May Naustvik" userId="c22ab432-c26b-42b0-9362-530844ce5a9a" providerId="ADAL" clId="{DCA0A135-E5AB-40C7-8C44-01BAB6347120}" dt="2021-06-08T08:43:57.174" v="12" actId="26606"/>
          <ac:spMkLst>
            <pc:docMk/>
            <pc:sldMk cId="3876283950" sldId="301"/>
            <ac:spMk id="12" creationId="{657F69E0-C4B0-4BEC-A689-4F8D877F05D4}"/>
          </ac:spMkLst>
        </pc:spChg>
        <pc:spChg chg="add del">
          <ac:chgData name="Inga-May Naustvik" userId="c22ab432-c26b-42b0-9362-530844ce5a9a" providerId="ADAL" clId="{DCA0A135-E5AB-40C7-8C44-01BAB6347120}" dt="2021-06-08T08:43:57.174" v="12" actId="26606"/>
          <ac:spMkLst>
            <pc:docMk/>
            <pc:sldMk cId="3876283950" sldId="301"/>
            <ac:spMk id="14" creationId="{9F6380B4-6A1C-481E-8408-B4E6C75B9B81}"/>
          </ac:spMkLst>
        </pc:spChg>
        <pc:spChg chg="add del">
          <ac:chgData name="Inga-May Naustvik" userId="c22ab432-c26b-42b0-9362-530844ce5a9a" providerId="ADAL" clId="{DCA0A135-E5AB-40C7-8C44-01BAB6347120}" dt="2021-06-08T08:44:00.278" v="14" actId="26606"/>
          <ac:spMkLst>
            <pc:docMk/>
            <pc:sldMk cId="3876283950" sldId="301"/>
            <ac:spMk id="16" creationId="{1825D5AF-D278-4D9A-A4F5-A1A1D3507636}"/>
          </ac:spMkLst>
        </pc:spChg>
        <pc:spChg chg="add del">
          <ac:chgData name="Inga-May Naustvik" userId="c22ab432-c26b-42b0-9362-530844ce5a9a" providerId="ADAL" clId="{DCA0A135-E5AB-40C7-8C44-01BAB6347120}" dt="2021-06-08T08:44:00.278" v="14" actId="26606"/>
          <ac:spMkLst>
            <pc:docMk/>
            <pc:sldMk cId="3876283950" sldId="301"/>
            <ac:spMk id="17" creationId="{F1611BA9-268A-49A6-84F8-FC91536686E4}"/>
          </ac:spMkLst>
        </pc:spChg>
        <pc:spChg chg="add del">
          <ac:chgData name="Inga-May Naustvik" userId="c22ab432-c26b-42b0-9362-530844ce5a9a" providerId="ADAL" clId="{DCA0A135-E5AB-40C7-8C44-01BAB6347120}" dt="2021-06-08T08:44:00.278" v="14" actId="26606"/>
          <ac:spMkLst>
            <pc:docMk/>
            <pc:sldMk cId="3876283950" sldId="301"/>
            <ac:spMk id="18" creationId="{E20EB187-900F-4AF5-813B-101456D9FD39}"/>
          </ac:spMkLst>
        </pc:spChg>
        <pc:spChg chg="add del">
          <ac:chgData name="Inga-May Naustvik" userId="c22ab432-c26b-42b0-9362-530844ce5a9a" providerId="ADAL" clId="{DCA0A135-E5AB-40C7-8C44-01BAB6347120}" dt="2021-06-08T08:44:02.225" v="16" actId="26606"/>
          <ac:spMkLst>
            <pc:docMk/>
            <pc:sldMk cId="3876283950" sldId="301"/>
            <ac:spMk id="20" creationId="{37C89E4B-3C9F-44B9-8B86-D9E3D112D8EC}"/>
          </ac:spMkLst>
        </pc:spChg>
        <pc:spChg chg="add del">
          <ac:chgData name="Inga-May Naustvik" userId="c22ab432-c26b-42b0-9362-530844ce5a9a" providerId="ADAL" clId="{DCA0A135-E5AB-40C7-8C44-01BAB6347120}" dt="2021-06-08T08:44:03.281" v="18" actId="26606"/>
          <ac:spMkLst>
            <pc:docMk/>
            <pc:sldMk cId="3876283950" sldId="301"/>
            <ac:spMk id="24" creationId="{E91DC736-0EF8-4F87-9146-EBF1D2EE4D3D}"/>
          </ac:spMkLst>
        </pc:spChg>
        <pc:spChg chg="add del">
          <ac:chgData name="Inga-May Naustvik" userId="c22ab432-c26b-42b0-9362-530844ce5a9a" providerId="ADAL" clId="{DCA0A135-E5AB-40C7-8C44-01BAB6347120}" dt="2021-06-08T08:44:03.281" v="18" actId="26606"/>
          <ac:spMkLst>
            <pc:docMk/>
            <pc:sldMk cId="3876283950" sldId="301"/>
            <ac:spMk id="25" creationId="{097CD68E-23E3-4007-8847-CD0944C4F7BE}"/>
          </ac:spMkLst>
        </pc:spChg>
        <pc:spChg chg="add del">
          <ac:chgData name="Inga-May Naustvik" userId="c22ab432-c26b-42b0-9362-530844ce5a9a" providerId="ADAL" clId="{DCA0A135-E5AB-40C7-8C44-01BAB6347120}" dt="2021-06-08T08:44:03.281" v="18" actId="26606"/>
          <ac:spMkLst>
            <pc:docMk/>
            <pc:sldMk cId="3876283950" sldId="301"/>
            <ac:spMk id="26" creationId="{AF2F604E-43BE-4DC3-B983-E071523364F8}"/>
          </ac:spMkLst>
        </pc:spChg>
        <pc:spChg chg="add del">
          <ac:chgData name="Inga-May Naustvik" userId="c22ab432-c26b-42b0-9362-530844ce5a9a" providerId="ADAL" clId="{DCA0A135-E5AB-40C7-8C44-01BAB6347120}" dt="2021-06-08T08:44:03.281" v="18" actId="26606"/>
          <ac:spMkLst>
            <pc:docMk/>
            <pc:sldMk cId="3876283950" sldId="301"/>
            <ac:spMk id="27" creationId="{08C9B587-E65E-4B52-B37C-ABEBB6E87928}"/>
          </ac:spMkLst>
        </pc:spChg>
        <pc:spChg chg="add del">
          <ac:chgData name="Inga-May Naustvik" userId="c22ab432-c26b-42b0-9362-530844ce5a9a" providerId="ADAL" clId="{DCA0A135-E5AB-40C7-8C44-01BAB6347120}" dt="2021-06-08T08:44:04.472" v="20" actId="26606"/>
          <ac:spMkLst>
            <pc:docMk/>
            <pc:sldMk cId="3876283950" sldId="301"/>
            <ac:spMk id="29" creationId="{657F69E0-C4B0-4BEC-A689-4F8D877F05D4}"/>
          </ac:spMkLst>
        </pc:spChg>
        <pc:spChg chg="add del">
          <ac:chgData name="Inga-May Naustvik" userId="c22ab432-c26b-42b0-9362-530844ce5a9a" providerId="ADAL" clId="{DCA0A135-E5AB-40C7-8C44-01BAB6347120}" dt="2021-06-08T08:44:04.472" v="20" actId="26606"/>
          <ac:spMkLst>
            <pc:docMk/>
            <pc:sldMk cId="3876283950" sldId="301"/>
            <ac:spMk id="30" creationId="{9F6380B4-6A1C-481E-8408-B4E6C75B9B81}"/>
          </ac:spMkLst>
        </pc:spChg>
        <pc:spChg chg="add del">
          <ac:chgData name="Inga-May Naustvik" userId="c22ab432-c26b-42b0-9362-530844ce5a9a" providerId="ADAL" clId="{DCA0A135-E5AB-40C7-8C44-01BAB6347120}" dt="2021-06-08T08:44:06.235" v="22" actId="26606"/>
          <ac:spMkLst>
            <pc:docMk/>
            <pc:sldMk cId="3876283950" sldId="301"/>
            <ac:spMk id="32" creationId="{F1611BA9-268A-49A6-84F8-FC91536686E4}"/>
          </ac:spMkLst>
        </pc:spChg>
        <pc:spChg chg="add del">
          <ac:chgData name="Inga-May Naustvik" userId="c22ab432-c26b-42b0-9362-530844ce5a9a" providerId="ADAL" clId="{DCA0A135-E5AB-40C7-8C44-01BAB6347120}" dt="2021-06-08T08:44:06.235" v="22" actId="26606"/>
          <ac:spMkLst>
            <pc:docMk/>
            <pc:sldMk cId="3876283950" sldId="301"/>
            <ac:spMk id="33" creationId="{E20EB187-900F-4AF5-813B-101456D9FD39}"/>
          </ac:spMkLst>
        </pc:spChg>
        <pc:spChg chg="add del">
          <ac:chgData name="Inga-May Naustvik" userId="c22ab432-c26b-42b0-9362-530844ce5a9a" providerId="ADAL" clId="{DCA0A135-E5AB-40C7-8C44-01BAB6347120}" dt="2021-06-08T08:44:06.235" v="22" actId="26606"/>
          <ac:spMkLst>
            <pc:docMk/>
            <pc:sldMk cId="3876283950" sldId="301"/>
            <ac:spMk id="34" creationId="{1825D5AF-D278-4D9A-A4F5-A1A1D3507636}"/>
          </ac:spMkLst>
        </pc:spChg>
        <pc:spChg chg="add del">
          <ac:chgData name="Inga-May Naustvik" userId="c22ab432-c26b-42b0-9362-530844ce5a9a" providerId="ADAL" clId="{DCA0A135-E5AB-40C7-8C44-01BAB6347120}" dt="2021-06-08T08:44:08.402" v="24" actId="26606"/>
          <ac:spMkLst>
            <pc:docMk/>
            <pc:sldMk cId="3876283950" sldId="301"/>
            <ac:spMk id="36" creationId="{71B2258F-86CA-4D4D-8270-BC05FCDEBFB3}"/>
          </ac:spMkLst>
        </pc:spChg>
        <pc:spChg chg="add del">
          <ac:chgData name="Inga-May Naustvik" userId="c22ab432-c26b-42b0-9362-530844ce5a9a" providerId="ADAL" clId="{DCA0A135-E5AB-40C7-8C44-01BAB6347120}" dt="2021-06-08T08:44:54.294" v="31" actId="700"/>
          <ac:spMkLst>
            <pc:docMk/>
            <pc:sldMk cId="3876283950" sldId="301"/>
            <ac:spMk id="38" creationId="{657F69E0-C4B0-4BEC-A689-4F8D877F05D4}"/>
          </ac:spMkLst>
        </pc:spChg>
        <pc:spChg chg="add del">
          <ac:chgData name="Inga-May Naustvik" userId="c22ab432-c26b-42b0-9362-530844ce5a9a" providerId="ADAL" clId="{DCA0A135-E5AB-40C7-8C44-01BAB6347120}" dt="2021-06-08T08:44:54.294" v="31" actId="700"/>
          <ac:spMkLst>
            <pc:docMk/>
            <pc:sldMk cId="3876283950" sldId="301"/>
            <ac:spMk id="39" creationId="{9F6380B4-6A1C-481E-8408-B4E6C75B9B81}"/>
          </ac:spMkLst>
        </pc:spChg>
        <pc:picChg chg="add mod ord">
          <ac:chgData name="Inga-May Naustvik" userId="c22ab432-c26b-42b0-9362-530844ce5a9a" providerId="ADAL" clId="{DCA0A135-E5AB-40C7-8C44-01BAB6347120}" dt="2021-06-08T08:44:08.435" v="25" actId="26606"/>
          <ac:picMkLst>
            <pc:docMk/>
            <pc:sldMk cId="3876283950" sldId="301"/>
            <ac:picMk id="5" creationId="{C78B40C7-2554-4EA5-BA76-542A416EE746}"/>
          </ac:picMkLst>
        </pc:picChg>
        <pc:cxnChg chg="add del">
          <ac:chgData name="Inga-May Naustvik" userId="c22ab432-c26b-42b0-9362-530844ce5a9a" providerId="ADAL" clId="{DCA0A135-E5AB-40C7-8C44-01BAB6347120}" dt="2021-06-08T08:44:02.225" v="16" actId="26606"/>
          <ac:cxnSpMkLst>
            <pc:docMk/>
            <pc:sldMk cId="3876283950" sldId="301"/>
            <ac:cxnSpMk id="21" creationId="{AA2EAA10-076F-46BD-8F0F-B9A2FB77A85C}"/>
          </ac:cxnSpMkLst>
        </pc:cxnChg>
        <pc:cxnChg chg="add del">
          <ac:chgData name="Inga-May Naustvik" userId="c22ab432-c26b-42b0-9362-530844ce5a9a" providerId="ADAL" clId="{DCA0A135-E5AB-40C7-8C44-01BAB6347120}" dt="2021-06-08T08:44:02.225" v="16" actId="26606"/>
          <ac:cxnSpMkLst>
            <pc:docMk/>
            <pc:sldMk cId="3876283950" sldId="301"/>
            <ac:cxnSpMk id="22" creationId="{D891E407-403B-4764-86C9-33A56D3BCAA3}"/>
          </ac:cxnSpMkLst>
        </pc:cxnChg>
      </pc:sldChg>
      <pc:sldChg chg="add del">
        <pc:chgData name="Inga-May Naustvik" userId="c22ab432-c26b-42b0-9362-530844ce5a9a" providerId="ADAL" clId="{DCA0A135-E5AB-40C7-8C44-01BAB6347120}" dt="2021-06-08T08:42:28.791" v="4"/>
        <pc:sldMkLst>
          <pc:docMk/>
          <pc:sldMk cId="953804857" sldId="302"/>
        </pc:sldMkLst>
      </pc:sldChg>
      <pc:sldChg chg="addSp delSp modSp new mod">
        <pc:chgData name="Inga-May Naustvik" userId="c22ab432-c26b-42b0-9362-530844ce5a9a" providerId="ADAL" clId="{DCA0A135-E5AB-40C7-8C44-01BAB6347120}" dt="2021-06-08T10:24:57.053" v="209" actId="478"/>
        <pc:sldMkLst>
          <pc:docMk/>
          <pc:sldMk cId="2679426835" sldId="302"/>
        </pc:sldMkLst>
        <pc:spChg chg="del">
          <ac:chgData name="Inga-May Naustvik" userId="c22ab432-c26b-42b0-9362-530844ce5a9a" providerId="ADAL" clId="{DCA0A135-E5AB-40C7-8C44-01BAB6347120}" dt="2021-06-08T09:01:37.698" v="170" actId="478"/>
          <ac:spMkLst>
            <pc:docMk/>
            <pc:sldMk cId="2679426835" sldId="302"/>
            <ac:spMk id="2" creationId="{2CAD42DC-4902-4DBD-A56D-5B86D4EFC9F6}"/>
          </ac:spMkLst>
        </pc:spChg>
        <pc:spChg chg="mod">
          <ac:chgData name="Inga-May Naustvik" userId="c22ab432-c26b-42b0-9362-530844ce5a9a" providerId="ADAL" clId="{DCA0A135-E5AB-40C7-8C44-01BAB6347120}" dt="2021-06-08T09:01:48.893" v="172" actId="2711"/>
          <ac:spMkLst>
            <pc:docMk/>
            <pc:sldMk cId="2679426835" sldId="302"/>
            <ac:spMk id="3" creationId="{DD12C968-FAEB-4DB5-8A1D-5A5E77C1D378}"/>
          </ac:spMkLst>
        </pc:spChg>
        <pc:spChg chg="del">
          <ac:chgData name="Inga-May Naustvik" userId="c22ab432-c26b-42b0-9362-530844ce5a9a" providerId="ADAL" clId="{DCA0A135-E5AB-40C7-8C44-01BAB6347120}" dt="2021-06-08T09:01:34.248" v="169"/>
          <ac:spMkLst>
            <pc:docMk/>
            <pc:sldMk cId="2679426835" sldId="302"/>
            <ac:spMk id="4" creationId="{DC9AA819-24AF-46AF-BC58-D982410AD0B8}"/>
          </ac:spMkLst>
        </pc:spChg>
        <pc:spChg chg="del">
          <ac:chgData name="Inga-May Naustvik" userId="c22ab432-c26b-42b0-9362-530844ce5a9a" providerId="ADAL" clId="{DCA0A135-E5AB-40C7-8C44-01BAB6347120}" dt="2021-06-08T10:24:57.053" v="209" actId="478"/>
          <ac:spMkLst>
            <pc:docMk/>
            <pc:sldMk cId="2679426835" sldId="302"/>
            <ac:spMk id="6" creationId="{86C9743E-E748-4B86-8262-C86CD82D8DF2}"/>
          </ac:spMkLst>
        </pc:spChg>
        <pc:picChg chg="add mod">
          <ac:chgData name="Inga-May Naustvik" userId="c22ab432-c26b-42b0-9362-530844ce5a9a" providerId="ADAL" clId="{DCA0A135-E5AB-40C7-8C44-01BAB6347120}" dt="2021-06-08T09:01:34.248" v="169"/>
          <ac:picMkLst>
            <pc:docMk/>
            <pc:sldMk cId="2679426835" sldId="302"/>
            <ac:picMk id="7" creationId="{3E6D8242-7789-473F-B3A0-02319309DF6F}"/>
          </ac:picMkLst>
        </pc:picChg>
      </pc:sldChg>
      <pc:sldChg chg="addSp delSp modSp new mod">
        <pc:chgData name="Inga-May Naustvik" userId="c22ab432-c26b-42b0-9362-530844ce5a9a" providerId="ADAL" clId="{DCA0A135-E5AB-40C7-8C44-01BAB6347120}" dt="2021-06-08T10:24:52.863" v="208" actId="478"/>
        <pc:sldMkLst>
          <pc:docMk/>
          <pc:sldMk cId="1833969621" sldId="303"/>
        </pc:sldMkLst>
        <pc:spChg chg="del">
          <ac:chgData name="Inga-May Naustvik" userId="c22ab432-c26b-42b0-9362-530844ce5a9a" providerId="ADAL" clId="{DCA0A135-E5AB-40C7-8C44-01BAB6347120}" dt="2021-06-08T10:22:59.377" v="179" actId="478"/>
          <ac:spMkLst>
            <pc:docMk/>
            <pc:sldMk cId="1833969621" sldId="303"/>
            <ac:spMk id="2" creationId="{285BA690-0500-4569-907A-E43D75E7388D}"/>
          </ac:spMkLst>
        </pc:spChg>
        <pc:spChg chg="del">
          <ac:chgData name="Inga-May Naustvik" userId="c22ab432-c26b-42b0-9362-530844ce5a9a" providerId="ADAL" clId="{DCA0A135-E5AB-40C7-8C44-01BAB6347120}" dt="2021-06-08T10:23:10.210" v="180"/>
          <ac:spMkLst>
            <pc:docMk/>
            <pc:sldMk cId="1833969621" sldId="303"/>
            <ac:spMk id="3" creationId="{38DE11F1-A83B-4EA1-A00C-4981F1541412}"/>
          </ac:spMkLst>
        </pc:spChg>
        <pc:spChg chg="del">
          <ac:chgData name="Inga-May Naustvik" userId="c22ab432-c26b-42b0-9362-530844ce5a9a" providerId="ADAL" clId="{DCA0A135-E5AB-40C7-8C44-01BAB6347120}" dt="2021-06-08T10:22:32.485" v="174"/>
          <ac:spMkLst>
            <pc:docMk/>
            <pc:sldMk cId="1833969621" sldId="303"/>
            <ac:spMk id="4" creationId="{EDED9FAD-3F66-4D67-8E43-011C42197C82}"/>
          </ac:spMkLst>
        </pc:spChg>
        <pc:spChg chg="del">
          <ac:chgData name="Inga-May Naustvik" userId="c22ab432-c26b-42b0-9362-530844ce5a9a" providerId="ADAL" clId="{DCA0A135-E5AB-40C7-8C44-01BAB6347120}" dt="2021-06-08T10:24:52.863" v="208" actId="478"/>
          <ac:spMkLst>
            <pc:docMk/>
            <pc:sldMk cId="1833969621" sldId="303"/>
            <ac:spMk id="6" creationId="{F6495A15-E10C-4134-B2BF-DABA0BDD926F}"/>
          </ac:spMkLst>
        </pc:spChg>
        <pc:spChg chg="add mod">
          <ac:chgData name="Inga-May Naustvik" userId="c22ab432-c26b-42b0-9362-530844ce5a9a" providerId="ADAL" clId="{DCA0A135-E5AB-40C7-8C44-01BAB6347120}" dt="2021-06-08T10:23:26.020" v="184" actId="2711"/>
          <ac:spMkLst>
            <pc:docMk/>
            <pc:sldMk cId="1833969621" sldId="303"/>
            <ac:spMk id="8" creationId="{AE14DE50-8383-4208-A644-F50ACA8A0639}"/>
          </ac:spMkLst>
        </pc:spChg>
        <pc:picChg chg="add mod">
          <ac:chgData name="Inga-May Naustvik" userId="c22ab432-c26b-42b0-9362-530844ce5a9a" providerId="ADAL" clId="{DCA0A135-E5AB-40C7-8C44-01BAB6347120}" dt="2021-06-08T10:22:56.472" v="178" actId="732"/>
          <ac:picMkLst>
            <pc:docMk/>
            <pc:sldMk cId="1833969621" sldId="303"/>
            <ac:picMk id="7" creationId="{639A9CD4-904F-4A7A-8357-A351B4E2A829}"/>
          </ac:picMkLst>
        </pc:picChg>
      </pc:sldChg>
      <pc:sldChg chg="addSp delSp modSp new mod">
        <pc:chgData name="Inga-May Naustvik" userId="c22ab432-c26b-42b0-9362-530844ce5a9a" providerId="ADAL" clId="{DCA0A135-E5AB-40C7-8C44-01BAB6347120}" dt="2021-06-08T10:25:39.351" v="213" actId="166"/>
        <pc:sldMkLst>
          <pc:docMk/>
          <pc:sldMk cId="1916071557" sldId="304"/>
        </pc:sldMkLst>
        <pc:spChg chg="del">
          <ac:chgData name="Inga-May Naustvik" userId="c22ab432-c26b-42b0-9362-530844ce5a9a" providerId="ADAL" clId="{DCA0A135-E5AB-40C7-8C44-01BAB6347120}" dt="2021-06-08T10:23:56.150" v="189" actId="478"/>
          <ac:spMkLst>
            <pc:docMk/>
            <pc:sldMk cId="1916071557" sldId="304"/>
            <ac:spMk id="2" creationId="{FB8D7EA2-96AF-49E2-8D06-75779F900BB8}"/>
          </ac:spMkLst>
        </pc:spChg>
        <pc:spChg chg="mod">
          <ac:chgData name="Inga-May Naustvik" userId="c22ab432-c26b-42b0-9362-530844ce5a9a" providerId="ADAL" clId="{DCA0A135-E5AB-40C7-8C44-01BAB6347120}" dt="2021-06-08T10:24:42.327" v="206" actId="20577"/>
          <ac:spMkLst>
            <pc:docMk/>
            <pc:sldMk cId="1916071557" sldId="304"/>
            <ac:spMk id="3" creationId="{21277583-1C51-44EE-B74A-9077BBEFB82F}"/>
          </ac:spMkLst>
        </pc:spChg>
        <pc:spChg chg="del">
          <ac:chgData name="Inga-May Naustvik" userId="c22ab432-c26b-42b0-9362-530844ce5a9a" providerId="ADAL" clId="{DCA0A135-E5AB-40C7-8C44-01BAB6347120}" dt="2021-06-08T10:23:37.863" v="186"/>
          <ac:spMkLst>
            <pc:docMk/>
            <pc:sldMk cId="1916071557" sldId="304"/>
            <ac:spMk id="4" creationId="{C7AE5EAE-FE8C-4B82-B2FB-4B796393E6CF}"/>
          </ac:spMkLst>
        </pc:spChg>
        <pc:spChg chg="ord">
          <ac:chgData name="Inga-May Naustvik" userId="c22ab432-c26b-42b0-9362-530844ce5a9a" providerId="ADAL" clId="{DCA0A135-E5AB-40C7-8C44-01BAB6347120}" dt="2021-06-08T10:25:39.351" v="213" actId="166"/>
          <ac:spMkLst>
            <pc:docMk/>
            <pc:sldMk cId="1916071557" sldId="304"/>
            <ac:spMk id="5" creationId="{8AF6662F-A94A-4BBE-BA7A-9994F01880DC}"/>
          </ac:spMkLst>
        </pc:spChg>
        <pc:spChg chg="del">
          <ac:chgData name="Inga-May Naustvik" userId="c22ab432-c26b-42b0-9362-530844ce5a9a" providerId="ADAL" clId="{DCA0A135-E5AB-40C7-8C44-01BAB6347120}" dt="2021-06-08T10:24:48.862" v="207" actId="478"/>
          <ac:spMkLst>
            <pc:docMk/>
            <pc:sldMk cId="1916071557" sldId="304"/>
            <ac:spMk id="6" creationId="{BEB302D6-8BD7-41D3-87C6-C342244416DE}"/>
          </ac:spMkLst>
        </pc:spChg>
        <pc:picChg chg="add mod">
          <ac:chgData name="Inga-May Naustvik" userId="c22ab432-c26b-42b0-9362-530844ce5a9a" providerId="ADAL" clId="{DCA0A135-E5AB-40C7-8C44-01BAB6347120}" dt="2021-06-08T10:25:31.993" v="212" actId="14100"/>
          <ac:picMkLst>
            <pc:docMk/>
            <pc:sldMk cId="1916071557" sldId="304"/>
            <ac:picMk id="7" creationId="{1DEC5156-64BF-45A2-A725-B93A0D02EE44}"/>
          </ac:picMkLst>
        </pc:picChg>
      </pc:sldChg>
      <pc:sldChg chg="addSp delSp modSp new mod">
        <pc:chgData name="Inga-May Naustvik" userId="c22ab432-c26b-42b0-9362-530844ce5a9a" providerId="ADAL" clId="{DCA0A135-E5AB-40C7-8C44-01BAB6347120}" dt="2021-06-08T10:26:36.838" v="229" actId="478"/>
        <pc:sldMkLst>
          <pc:docMk/>
          <pc:sldMk cId="3010538402" sldId="305"/>
        </pc:sldMkLst>
        <pc:spChg chg="del">
          <ac:chgData name="Inga-May Naustvik" userId="c22ab432-c26b-42b0-9362-530844ce5a9a" providerId="ADAL" clId="{DCA0A135-E5AB-40C7-8C44-01BAB6347120}" dt="2021-06-08T10:26:13.246" v="217" actId="478"/>
          <ac:spMkLst>
            <pc:docMk/>
            <pc:sldMk cId="3010538402" sldId="305"/>
            <ac:spMk id="2" creationId="{8A6DF696-4E31-452E-93ED-300E706CDEEE}"/>
          </ac:spMkLst>
        </pc:spChg>
        <pc:spChg chg="mod">
          <ac:chgData name="Inga-May Naustvik" userId="c22ab432-c26b-42b0-9362-530844ce5a9a" providerId="ADAL" clId="{DCA0A135-E5AB-40C7-8C44-01BAB6347120}" dt="2021-06-08T10:26:32.403" v="228" actId="404"/>
          <ac:spMkLst>
            <pc:docMk/>
            <pc:sldMk cId="3010538402" sldId="305"/>
            <ac:spMk id="3" creationId="{8B49DDBD-2D06-48DB-86C6-DD755AAA9554}"/>
          </ac:spMkLst>
        </pc:spChg>
        <pc:spChg chg="del">
          <ac:chgData name="Inga-May Naustvik" userId="c22ab432-c26b-42b0-9362-530844ce5a9a" providerId="ADAL" clId="{DCA0A135-E5AB-40C7-8C44-01BAB6347120}" dt="2021-06-08T10:25:58.130" v="215"/>
          <ac:spMkLst>
            <pc:docMk/>
            <pc:sldMk cId="3010538402" sldId="305"/>
            <ac:spMk id="4" creationId="{FF79EAE8-FC89-4C6F-BD81-8B1DE60C6A27}"/>
          </ac:spMkLst>
        </pc:spChg>
        <pc:spChg chg="del">
          <ac:chgData name="Inga-May Naustvik" userId="c22ab432-c26b-42b0-9362-530844ce5a9a" providerId="ADAL" clId="{DCA0A135-E5AB-40C7-8C44-01BAB6347120}" dt="2021-06-08T10:26:36.838" v="229" actId="478"/>
          <ac:spMkLst>
            <pc:docMk/>
            <pc:sldMk cId="3010538402" sldId="305"/>
            <ac:spMk id="6" creationId="{62E79269-FEE3-4E59-A444-0717FA0FFBAF}"/>
          </ac:spMkLst>
        </pc:spChg>
        <pc:picChg chg="add mod">
          <ac:chgData name="Inga-May Naustvik" userId="c22ab432-c26b-42b0-9362-530844ce5a9a" providerId="ADAL" clId="{DCA0A135-E5AB-40C7-8C44-01BAB6347120}" dt="2021-06-08T10:26:09.920" v="216" actId="18131"/>
          <ac:picMkLst>
            <pc:docMk/>
            <pc:sldMk cId="3010538402" sldId="305"/>
            <ac:picMk id="7" creationId="{60776934-4E40-4A37-A105-BAB72F06245D}"/>
          </ac:picMkLst>
        </pc:picChg>
      </pc:sldChg>
      <pc:sldChg chg="addSp delSp modSp new mod">
        <pc:chgData name="Inga-May Naustvik" userId="c22ab432-c26b-42b0-9362-530844ce5a9a" providerId="ADAL" clId="{DCA0A135-E5AB-40C7-8C44-01BAB6347120}" dt="2021-06-08T10:36:25.530" v="351" actId="478"/>
        <pc:sldMkLst>
          <pc:docMk/>
          <pc:sldMk cId="588617030" sldId="306"/>
        </pc:sldMkLst>
        <pc:spChg chg="del">
          <ac:chgData name="Inga-May Naustvik" userId="c22ab432-c26b-42b0-9362-530844ce5a9a" providerId="ADAL" clId="{DCA0A135-E5AB-40C7-8C44-01BAB6347120}" dt="2021-06-08T10:27:13.802" v="234" actId="478"/>
          <ac:spMkLst>
            <pc:docMk/>
            <pc:sldMk cId="588617030" sldId="306"/>
            <ac:spMk id="2" creationId="{F16C5334-3E62-4E6D-B5E3-C08B31032CFE}"/>
          </ac:spMkLst>
        </pc:spChg>
        <pc:spChg chg="mod">
          <ac:chgData name="Inga-May Naustvik" userId="c22ab432-c26b-42b0-9362-530844ce5a9a" providerId="ADAL" clId="{DCA0A135-E5AB-40C7-8C44-01BAB6347120}" dt="2021-06-08T10:27:38.608" v="243" actId="14100"/>
          <ac:spMkLst>
            <pc:docMk/>
            <pc:sldMk cId="588617030" sldId="306"/>
            <ac:spMk id="3" creationId="{ACDF8BDB-57E5-4DEC-BC6A-BDFB038511F5}"/>
          </ac:spMkLst>
        </pc:spChg>
        <pc:spChg chg="del">
          <ac:chgData name="Inga-May Naustvik" userId="c22ab432-c26b-42b0-9362-530844ce5a9a" providerId="ADAL" clId="{DCA0A135-E5AB-40C7-8C44-01BAB6347120}" dt="2021-06-08T10:36:25.530" v="351" actId="478"/>
          <ac:spMkLst>
            <pc:docMk/>
            <pc:sldMk cId="588617030" sldId="306"/>
            <ac:spMk id="5" creationId="{28F48D8C-595E-43F1-AF15-24CD82F583DB}"/>
          </ac:spMkLst>
        </pc:spChg>
        <pc:spChg chg="del">
          <ac:chgData name="Inga-May Naustvik" userId="c22ab432-c26b-42b0-9362-530844ce5a9a" providerId="ADAL" clId="{DCA0A135-E5AB-40C7-8C44-01BAB6347120}" dt="2021-06-08T10:36:18.865" v="350" actId="478"/>
          <ac:spMkLst>
            <pc:docMk/>
            <pc:sldMk cId="588617030" sldId="306"/>
            <ac:spMk id="6" creationId="{B5D8070D-01F7-48C3-A8F7-8016E27854BF}"/>
          </ac:spMkLst>
        </pc:spChg>
        <pc:picChg chg="add mod">
          <ac:chgData name="Inga-May Naustvik" userId="c22ab432-c26b-42b0-9362-530844ce5a9a" providerId="ADAL" clId="{DCA0A135-E5AB-40C7-8C44-01BAB6347120}" dt="2021-06-08T10:27:09.624" v="233" actId="732"/>
          <ac:picMkLst>
            <pc:docMk/>
            <pc:sldMk cId="588617030" sldId="306"/>
            <ac:picMk id="7" creationId="{A68FB212-A208-4B20-9BF3-AA38E4D1B5B9}"/>
          </ac:picMkLst>
        </pc:picChg>
      </pc:sldChg>
      <pc:sldChg chg="addSp delSp modSp new mod">
        <pc:chgData name="Inga-May Naustvik" userId="c22ab432-c26b-42b0-9362-530844ce5a9a" providerId="ADAL" clId="{DCA0A135-E5AB-40C7-8C44-01BAB6347120}" dt="2021-06-08T10:30:59.392" v="286" actId="1076"/>
        <pc:sldMkLst>
          <pc:docMk/>
          <pc:sldMk cId="2616383825" sldId="307"/>
        </pc:sldMkLst>
        <pc:spChg chg="del">
          <ac:chgData name="Inga-May Naustvik" userId="c22ab432-c26b-42b0-9362-530844ce5a9a" providerId="ADAL" clId="{DCA0A135-E5AB-40C7-8C44-01BAB6347120}" dt="2021-06-08T10:30:56.157" v="285" actId="478"/>
          <ac:spMkLst>
            <pc:docMk/>
            <pc:sldMk cId="2616383825" sldId="307"/>
            <ac:spMk id="2" creationId="{5EB3F491-F84C-40CE-908A-ECFC000A8973}"/>
          </ac:spMkLst>
        </pc:spChg>
        <pc:spChg chg="mod">
          <ac:chgData name="Inga-May Naustvik" userId="c22ab432-c26b-42b0-9362-530844ce5a9a" providerId="ADAL" clId="{DCA0A135-E5AB-40C7-8C44-01BAB6347120}" dt="2021-06-08T10:30:53.607" v="284" actId="1076"/>
          <ac:spMkLst>
            <pc:docMk/>
            <pc:sldMk cId="2616383825" sldId="307"/>
            <ac:spMk id="3" creationId="{359FC5C3-3097-4888-B889-0412CF93FB4C}"/>
          </ac:spMkLst>
        </pc:spChg>
        <pc:spChg chg="del">
          <ac:chgData name="Inga-May Naustvik" userId="c22ab432-c26b-42b0-9362-530844ce5a9a" providerId="ADAL" clId="{DCA0A135-E5AB-40C7-8C44-01BAB6347120}" dt="2021-06-08T10:29:05.505" v="259" actId="478"/>
          <ac:spMkLst>
            <pc:docMk/>
            <pc:sldMk cId="2616383825" sldId="307"/>
            <ac:spMk id="4" creationId="{FD31EC21-CC3C-403C-9730-41895B600027}"/>
          </ac:spMkLst>
        </pc:spChg>
        <pc:spChg chg="del">
          <ac:chgData name="Inga-May Naustvik" userId="c22ab432-c26b-42b0-9362-530844ce5a9a" providerId="ADAL" clId="{DCA0A135-E5AB-40C7-8C44-01BAB6347120}" dt="2021-06-08T10:28:45.877" v="252" actId="478"/>
          <ac:spMkLst>
            <pc:docMk/>
            <pc:sldMk cId="2616383825" sldId="307"/>
            <ac:spMk id="6" creationId="{BDC6C093-5912-45CF-8EB8-6BBEE0A71F64}"/>
          </ac:spMkLst>
        </pc:spChg>
        <pc:picChg chg="add del mod">
          <ac:chgData name="Inga-May Naustvik" userId="c22ab432-c26b-42b0-9362-530844ce5a9a" providerId="ADAL" clId="{DCA0A135-E5AB-40C7-8C44-01BAB6347120}" dt="2021-06-08T10:30:59.392" v="286" actId="1076"/>
          <ac:picMkLst>
            <pc:docMk/>
            <pc:sldMk cId="2616383825" sldId="307"/>
            <ac:picMk id="7" creationId="{EF4AF8DD-9633-424C-A863-8BC413A8C24A}"/>
          </ac:picMkLst>
        </pc:picChg>
      </pc:sldChg>
      <pc:sldChg chg="addSp delSp modSp new del mod">
        <pc:chgData name="Inga-May Naustvik" userId="c22ab432-c26b-42b0-9362-530844ce5a9a" providerId="ADAL" clId="{DCA0A135-E5AB-40C7-8C44-01BAB6347120}" dt="2021-06-08T10:35:42.257" v="346" actId="47"/>
        <pc:sldMkLst>
          <pc:docMk/>
          <pc:sldMk cId="1950232930" sldId="308"/>
        </pc:sldMkLst>
        <pc:spChg chg="del">
          <ac:chgData name="Inga-May Naustvik" userId="c22ab432-c26b-42b0-9362-530844ce5a9a" providerId="ADAL" clId="{DCA0A135-E5AB-40C7-8C44-01BAB6347120}" dt="2021-06-08T10:31:29.702" v="292" actId="478"/>
          <ac:spMkLst>
            <pc:docMk/>
            <pc:sldMk cId="1950232930" sldId="308"/>
            <ac:spMk id="4" creationId="{BEB58266-E76C-4B04-A4DC-A04435B13FE4}"/>
          </ac:spMkLst>
        </pc:spChg>
        <pc:picChg chg="add del mod ord">
          <ac:chgData name="Inga-May Naustvik" userId="c22ab432-c26b-42b0-9362-530844ce5a9a" providerId="ADAL" clId="{DCA0A135-E5AB-40C7-8C44-01BAB6347120}" dt="2021-06-08T10:31:59.696" v="298" actId="478"/>
          <ac:picMkLst>
            <pc:docMk/>
            <pc:sldMk cId="1950232930" sldId="308"/>
            <ac:picMk id="7" creationId="{333F825C-7AA4-4884-90C5-A72768179DE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08.06.2021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08.06.2021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08.06.2021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08.06.2021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08.06.2021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08.06.2021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08.06.2021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4702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C6FD5C6B-50C2-CC48-B2CB-318513E8C5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615496 w 12192000"/>
              <a:gd name="connsiteY0" fmla="*/ 3037927 h 6858000"/>
              <a:gd name="connsiteX1" fmla="*/ 4155442 w 12192000"/>
              <a:gd name="connsiteY1" fmla="*/ 3276330 h 6858000"/>
              <a:gd name="connsiteX2" fmla="*/ 4173302 w 12192000"/>
              <a:gd name="connsiteY2" fmla="*/ 3291408 h 6858000"/>
              <a:gd name="connsiteX3" fmla="*/ 4174391 w 12192000"/>
              <a:gd name="connsiteY3" fmla="*/ 3291408 h 6858000"/>
              <a:gd name="connsiteX4" fmla="*/ 4197940 w 12192000"/>
              <a:gd name="connsiteY4" fmla="*/ 3765180 h 6858000"/>
              <a:gd name="connsiteX5" fmla="*/ 3725705 w 12192000"/>
              <a:gd name="connsiteY5" fmla="*/ 3788804 h 6858000"/>
              <a:gd name="connsiteX6" fmla="*/ 3615714 w 12192000"/>
              <a:gd name="connsiteY6" fmla="*/ 3540954 h 6858000"/>
              <a:gd name="connsiteX7" fmla="*/ 3615714 w 12192000"/>
              <a:gd name="connsiteY7" fmla="*/ 3038365 h 6858000"/>
              <a:gd name="connsiteX8" fmla="*/ 3288349 w 12192000"/>
              <a:gd name="connsiteY8" fmla="*/ 1296782 h 6858000"/>
              <a:gd name="connsiteX9" fmla="*/ 3288349 w 12192000"/>
              <a:gd name="connsiteY9" fmla="*/ 1709780 h 6858000"/>
              <a:gd name="connsiteX10" fmla="*/ 2879088 w 12192000"/>
              <a:gd name="connsiteY10" fmla="*/ 1709780 h 6858000"/>
              <a:gd name="connsiteX11" fmla="*/ 2879088 w 12192000"/>
              <a:gd name="connsiteY11" fmla="*/ 2037556 h 6858000"/>
              <a:gd name="connsiteX12" fmla="*/ 3289220 w 12192000"/>
              <a:gd name="connsiteY12" fmla="*/ 2037556 h 6858000"/>
              <a:gd name="connsiteX13" fmla="*/ 3289220 w 12192000"/>
              <a:gd name="connsiteY13" fmla="*/ 2707966 h 6858000"/>
              <a:gd name="connsiteX14" fmla="*/ 2021969 w 12192000"/>
              <a:gd name="connsiteY14" fmla="*/ 4306375 h 6858000"/>
              <a:gd name="connsiteX15" fmla="*/ 3615188 w 12192000"/>
              <a:gd name="connsiteY15" fmla="*/ 5577754 h 6858000"/>
              <a:gd name="connsiteX16" fmla="*/ 4865059 w 12192000"/>
              <a:gd name="connsiteY16" fmla="*/ 4419394 h 6858000"/>
              <a:gd name="connsiteX17" fmla="*/ 4865059 w 12192000"/>
              <a:gd name="connsiteY17" fmla="*/ 4417646 h 6858000"/>
              <a:gd name="connsiteX18" fmla="*/ 4867674 w 12192000"/>
              <a:gd name="connsiteY18" fmla="*/ 4401912 h 6858000"/>
              <a:gd name="connsiteX19" fmla="*/ 4548149 w 12192000"/>
              <a:gd name="connsiteY19" fmla="*/ 4344005 h 6858000"/>
              <a:gd name="connsiteX20" fmla="*/ 4545317 w 12192000"/>
              <a:gd name="connsiteY20" fmla="*/ 4357335 h 6858000"/>
              <a:gd name="connsiteX21" fmla="*/ 3238686 w 12192000"/>
              <a:gd name="connsiteY21" fmla="*/ 5239489 h 6858000"/>
              <a:gd name="connsiteX22" fmla="*/ 2359397 w 12192000"/>
              <a:gd name="connsiteY22" fmla="*/ 3928600 h 6858000"/>
              <a:gd name="connsiteX23" fmla="*/ 3289439 w 12192000"/>
              <a:gd name="connsiteY23" fmla="*/ 3037709 h 6858000"/>
              <a:gd name="connsiteX24" fmla="*/ 3289439 w 12192000"/>
              <a:gd name="connsiteY24" fmla="*/ 3540298 h 6858000"/>
              <a:gd name="connsiteX25" fmla="*/ 3949103 w 12192000"/>
              <a:gd name="connsiteY25" fmla="*/ 4203136 h 6858000"/>
              <a:gd name="connsiteX26" fmla="*/ 4609789 w 12192000"/>
              <a:gd name="connsiteY26" fmla="*/ 3541322 h 6858000"/>
              <a:gd name="connsiteX27" fmla="*/ 4395467 w 12192000"/>
              <a:gd name="connsiteY27" fmla="*/ 3052350 h 6858000"/>
              <a:gd name="connsiteX28" fmla="*/ 4383269 w 12192000"/>
              <a:gd name="connsiteY28" fmla="*/ 3041423 h 6858000"/>
              <a:gd name="connsiteX29" fmla="*/ 4381744 w 12192000"/>
              <a:gd name="connsiteY29" fmla="*/ 3040113 h 6858000"/>
              <a:gd name="connsiteX30" fmla="*/ 4376299 w 12192000"/>
              <a:gd name="connsiteY30" fmla="*/ 3035524 h 6858000"/>
              <a:gd name="connsiteX31" fmla="*/ 4364756 w 12192000"/>
              <a:gd name="connsiteY31" fmla="*/ 3025691 h 6858000"/>
              <a:gd name="connsiteX32" fmla="*/ 4360181 w 12192000"/>
              <a:gd name="connsiteY32" fmla="*/ 3021975 h 6858000"/>
              <a:gd name="connsiteX33" fmla="*/ 3615061 w 12192000"/>
              <a:gd name="connsiteY33" fmla="*/ 2708404 h 6858000"/>
              <a:gd name="connsiteX34" fmla="*/ 3615061 w 12192000"/>
              <a:gd name="connsiteY34" fmla="*/ 2036900 h 6858000"/>
              <a:gd name="connsiteX35" fmla="*/ 4025193 w 12192000"/>
              <a:gd name="connsiteY35" fmla="*/ 2036900 h 6858000"/>
              <a:gd name="connsiteX36" fmla="*/ 4025193 w 12192000"/>
              <a:gd name="connsiteY36" fmla="*/ 1709124 h 6858000"/>
              <a:gd name="connsiteX37" fmla="*/ 3615061 w 12192000"/>
              <a:gd name="connsiteY37" fmla="*/ 1709124 h 6858000"/>
              <a:gd name="connsiteX38" fmla="*/ 3615061 w 12192000"/>
              <a:gd name="connsiteY38" fmla="*/ 1296782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3615496" y="3037927"/>
                </a:moveTo>
                <a:cubicBezTo>
                  <a:pt x="3813573" y="3067235"/>
                  <a:pt x="4000104" y="3149594"/>
                  <a:pt x="4155442" y="3276330"/>
                </a:cubicBezTo>
                <a:lnTo>
                  <a:pt x="4173302" y="3291408"/>
                </a:lnTo>
                <a:lnTo>
                  <a:pt x="4174391" y="3291408"/>
                </a:lnTo>
                <a:cubicBezTo>
                  <a:pt x="4311298" y="3415712"/>
                  <a:pt x="4321840" y="3627827"/>
                  <a:pt x="4197940" y="3765180"/>
                </a:cubicBezTo>
                <a:cubicBezTo>
                  <a:pt x="4074039" y="3902532"/>
                  <a:pt x="3862612" y="3913110"/>
                  <a:pt x="3725705" y="3788804"/>
                </a:cubicBezTo>
                <a:cubicBezTo>
                  <a:pt x="3655888" y="3725413"/>
                  <a:pt x="3615953" y="3635425"/>
                  <a:pt x="3615714" y="3540954"/>
                </a:cubicBezTo>
                <a:lnTo>
                  <a:pt x="3615714" y="3038365"/>
                </a:lnTo>
                <a:close/>
                <a:moveTo>
                  <a:pt x="3288349" y="1296782"/>
                </a:moveTo>
                <a:lnTo>
                  <a:pt x="3288349" y="1709780"/>
                </a:lnTo>
                <a:lnTo>
                  <a:pt x="2879088" y="1709780"/>
                </a:lnTo>
                <a:lnTo>
                  <a:pt x="2879088" y="2037556"/>
                </a:lnTo>
                <a:lnTo>
                  <a:pt x="3289220" y="2037556"/>
                </a:lnTo>
                <a:lnTo>
                  <a:pt x="3289220" y="2707966"/>
                </a:lnTo>
                <a:cubicBezTo>
                  <a:pt x="2499323" y="2798273"/>
                  <a:pt x="1931956" y="3513904"/>
                  <a:pt x="2021969" y="4306375"/>
                </a:cubicBezTo>
                <a:cubicBezTo>
                  <a:pt x="2111983" y="5098845"/>
                  <a:pt x="2825291" y="5668060"/>
                  <a:pt x="3615188" y="5577754"/>
                </a:cubicBezTo>
                <a:cubicBezTo>
                  <a:pt x="4239034" y="5506432"/>
                  <a:pt x="4744832" y="5037667"/>
                  <a:pt x="4865059" y="4419394"/>
                </a:cubicBezTo>
                <a:cubicBezTo>
                  <a:pt x="4865059" y="4419394"/>
                  <a:pt x="4865059" y="4418300"/>
                  <a:pt x="4865059" y="4417646"/>
                </a:cubicBezTo>
                <a:cubicBezTo>
                  <a:pt x="4866149" y="4412401"/>
                  <a:pt x="4866802" y="4407157"/>
                  <a:pt x="4867674" y="4401912"/>
                </a:cubicBezTo>
                <a:lnTo>
                  <a:pt x="4548149" y="4344005"/>
                </a:lnTo>
                <a:cubicBezTo>
                  <a:pt x="4548149" y="4348594"/>
                  <a:pt x="4546190" y="4352964"/>
                  <a:pt x="4545317" y="4357335"/>
                </a:cubicBezTo>
                <a:cubicBezTo>
                  <a:pt x="4427311" y="4962927"/>
                  <a:pt x="3842311" y="5357880"/>
                  <a:pt x="3238686" y="5239489"/>
                </a:cubicBezTo>
                <a:cubicBezTo>
                  <a:pt x="2635060" y="5121096"/>
                  <a:pt x="2241389" y="4534192"/>
                  <a:pt x="2359397" y="3928600"/>
                </a:cubicBezTo>
                <a:cubicBezTo>
                  <a:pt x="2449943" y="3463931"/>
                  <a:pt x="2822587" y="3106974"/>
                  <a:pt x="3289439" y="3037709"/>
                </a:cubicBezTo>
                <a:lnTo>
                  <a:pt x="3289439" y="3540298"/>
                </a:lnTo>
                <a:cubicBezTo>
                  <a:pt x="3289156" y="3906091"/>
                  <a:pt x="3584498" y="4202854"/>
                  <a:pt x="3949103" y="4203136"/>
                </a:cubicBezTo>
                <a:cubicBezTo>
                  <a:pt x="4313708" y="4203418"/>
                  <a:pt x="4609507" y="3907113"/>
                  <a:pt x="4609789" y="3541322"/>
                </a:cubicBezTo>
                <a:cubicBezTo>
                  <a:pt x="4609932" y="3355374"/>
                  <a:pt x="4532156" y="3177930"/>
                  <a:pt x="4395467" y="3052350"/>
                </a:cubicBezTo>
                <a:lnTo>
                  <a:pt x="4383269" y="3041423"/>
                </a:lnTo>
                <a:lnTo>
                  <a:pt x="4381744" y="3040113"/>
                </a:lnTo>
                <a:lnTo>
                  <a:pt x="4376299" y="3035524"/>
                </a:lnTo>
                <a:lnTo>
                  <a:pt x="4364756" y="3025691"/>
                </a:lnTo>
                <a:lnTo>
                  <a:pt x="4360181" y="3021975"/>
                </a:lnTo>
                <a:cubicBezTo>
                  <a:pt x="4146636" y="2848404"/>
                  <a:pt x="3888129" y="2739616"/>
                  <a:pt x="3615061" y="2708404"/>
                </a:cubicBezTo>
                <a:lnTo>
                  <a:pt x="3615061" y="2036900"/>
                </a:lnTo>
                <a:lnTo>
                  <a:pt x="4025193" y="2036900"/>
                </a:lnTo>
                <a:lnTo>
                  <a:pt x="4025193" y="1709124"/>
                </a:lnTo>
                <a:lnTo>
                  <a:pt x="3615061" y="1709124"/>
                </a:lnTo>
                <a:lnTo>
                  <a:pt x="3615061" y="129678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08.06.2021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08.06.2021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0"/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08.06.2021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08.06.2021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08.06.2021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08.06.2021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62" r:id="rId6"/>
    <p:sldLayoutId id="2147483684" r:id="rId7"/>
    <p:sldLayoutId id="2147483663" r:id="rId8"/>
    <p:sldLayoutId id="2147483664" r:id="rId9"/>
    <p:sldLayoutId id="2147483652" r:id="rId10"/>
    <p:sldLayoutId id="2147483653" r:id="rId11"/>
    <p:sldLayoutId id="2147483654" r:id="rId12"/>
    <p:sldLayoutId id="2147483655" r:id="rId13"/>
    <p:sldLayoutId id="2147483665" r:id="rId14"/>
    <p:sldLayoutId id="2147483676" r:id="rId15"/>
    <p:sldLayoutId id="2147483686" r:id="rId16"/>
    <p:sldLayoutId id="2147483685" r:id="rId17"/>
    <p:sldLayoutId id="2147483679" r:id="rId18"/>
    <p:sldLayoutId id="2147483680" r:id="rId19"/>
    <p:sldLayoutId id="2147483682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068" userDrawn="1">
          <p15:clr>
            <a:srgbClr val="F26B43"/>
          </p15:clr>
        </p15:guide>
        <p15:guide id="4" orient="horz" pos="114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esk globe on table">
            <a:extLst>
              <a:ext uri="{FF2B5EF4-FFF2-40B4-BE49-F238E27FC236}">
                <a16:creationId xmlns:a16="http://schemas.microsoft.com/office/drawing/2014/main" id="{A9113BD6-FB2F-4892-9FD4-972F1CF125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8B4ACF72-05E4-1A4C-A9BD-848AA59354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8800" b="1" dirty="0"/>
              <a:t>Misjon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C07B67-D262-BC44-A444-E0DF3CD6F73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179530" y="9590204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E5A999-C80D-0F4C-9F0A-DF1EF8839A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012470" y="9590204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897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DF8BDB-57E5-4DEC-BC6A-BDFB038511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5097" y="1386348"/>
            <a:ext cx="5073445" cy="4789335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nb-NO" sz="3600" dirty="0">
                <a:cs typeface="Calibri" panose="020F0502020204030204" pitchFamily="34" charset="0"/>
              </a:rPr>
              <a:t>Utruste mennesker til misjon</a:t>
            </a:r>
          </a:p>
          <a:p>
            <a:pPr marL="285750" indent="-285750"/>
            <a:r>
              <a:rPr lang="nb-NO" sz="3600" dirty="0">
                <a:cs typeface="Calibri" panose="020F0502020204030204" pitchFamily="34" charset="0"/>
              </a:rPr>
              <a:t>Vitne om Jesus til enkeltmennesker</a:t>
            </a:r>
          </a:p>
          <a:p>
            <a:pPr marL="285750" indent="-285750"/>
            <a:r>
              <a:rPr lang="nb-NO" sz="3600" dirty="0">
                <a:cs typeface="Calibri" panose="020F0502020204030204" pitchFamily="34" charset="0"/>
              </a:rPr>
              <a:t>Noen bor i områder det er tradisjonelt vanskelig å drive misjon</a:t>
            </a:r>
          </a:p>
          <a:p>
            <a:pPr marL="285750" indent="-285750"/>
            <a:r>
              <a:rPr lang="nb-NO" sz="3600" dirty="0">
                <a:cs typeface="Calibri" panose="020F0502020204030204" pitchFamily="34" charset="0"/>
              </a:rPr>
              <a:t>Mange skoler og barnehager i Norge</a:t>
            </a:r>
          </a:p>
          <a:p>
            <a:pPr marL="285750" indent="-285750"/>
            <a:r>
              <a:rPr lang="nb-NO" sz="3600" dirty="0">
                <a:cs typeface="Calibri" panose="020F0502020204030204" pitchFamily="34" charset="0"/>
              </a:rPr>
              <a:t>Forkynnelse på bedehus og i forsamlinger</a:t>
            </a:r>
          </a:p>
          <a:p>
            <a:pPr marL="285750" indent="-285750"/>
            <a:r>
              <a:rPr lang="nb-NO" sz="3600" dirty="0">
                <a:cs typeface="Calibri" panose="020F0502020204030204" pitchFamily="34" charset="0"/>
              </a:rPr>
              <a:t>Over 1500 ansatte og tusenvis av frivillige</a:t>
            </a:r>
          </a:p>
          <a:p>
            <a:endParaRPr lang="nb-NO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4E3FE2A9-CD58-487F-BF1F-5F3909BDB8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68FB212-A208-4B20-9BF3-AA38E4D1B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r="26556"/>
          <a:stretch/>
        </p:blipFill>
        <p:spPr bwMode="auto">
          <a:xfrm>
            <a:off x="0" y="0"/>
            <a:ext cx="6563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617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F4AF8DD-9633-424C-A863-8BC413A8C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3"/>
          <a:stretch/>
        </p:blipFill>
        <p:spPr bwMode="auto">
          <a:xfrm>
            <a:off x="0" y="813006"/>
            <a:ext cx="9086354" cy="508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9FC5C3-3097-4888-B889-0412CF93F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86354" y="2469715"/>
            <a:ext cx="3151239" cy="19185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>
                <a:cs typeface="Calibri" panose="020F0502020204030204" pitchFamily="34" charset="0"/>
              </a:rPr>
              <a:t>Over hele verden gir arbeidet</a:t>
            </a:r>
          </a:p>
          <a:p>
            <a:pPr marL="742950" lvl="1" indent="-285750"/>
            <a:r>
              <a:rPr lang="nb-NO" sz="2800" dirty="0">
                <a:cs typeface="Calibri" panose="020F0502020204030204" pitchFamily="34" charset="0"/>
              </a:rPr>
              <a:t>Nytt håp</a:t>
            </a:r>
          </a:p>
          <a:p>
            <a:pPr marL="742950" lvl="1" indent="-285750"/>
            <a:r>
              <a:rPr lang="nb-NO" sz="2800" dirty="0">
                <a:cs typeface="Calibri" panose="020F0502020204030204" pitchFamily="34" charset="0"/>
              </a:rPr>
              <a:t>Ny kunnskap </a:t>
            </a:r>
          </a:p>
          <a:p>
            <a:pPr marL="742950" lvl="1" indent="-285750"/>
            <a:r>
              <a:rPr lang="nb-NO" sz="2800" dirty="0">
                <a:cs typeface="Calibri" panose="020F0502020204030204" pitchFamily="34" charset="0"/>
              </a:rPr>
              <a:t>Bedre levekår</a:t>
            </a:r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56EC4F-9397-41AD-B59F-046F5AF42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</p:spTree>
    <p:extLst>
      <p:ext uri="{BB962C8B-B14F-4D97-AF65-F5344CB8AC3E}">
        <p14:creationId xmlns:p14="http://schemas.microsoft.com/office/powerpoint/2010/main" val="2616383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E0D05F0-97D4-47F7-8D5F-98C46C7FF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347B439-3B6F-0545-A75D-B010B9ACA0A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Misjonssambandet</a:t>
            </a:r>
          </a:p>
        </p:txBody>
      </p:sp>
    </p:spTree>
    <p:extLst>
      <p:ext uri="{BB962C8B-B14F-4D97-AF65-F5344CB8AC3E}">
        <p14:creationId xmlns:p14="http://schemas.microsoft.com/office/powerpoint/2010/main" val="3824090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0B62488-8055-D340-AAE0-D3D4B4EDB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84CCACA8-77F5-4A7D-B79A-0665CB3CB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8" r="1" b="11289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9784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84983551-DE14-4592-89B3-27E3EDB728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r="19596"/>
          <a:stretch/>
        </p:blipFill>
        <p:spPr>
          <a:xfrm>
            <a:off x="0" y="0"/>
            <a:ext cx="692912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F77C0C-8CAB-48E1-9BA1-77E6C82A7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9120" y="1817688"/>
            <a:ext cx="5073445" cy="4359275"/>
          </a:xfrm>
        </p:spPr>
        <p:txBody>
          <a:bodyPr/>
          <a:lstStyle/>
          <a:p>
            <a:pPr marL="360000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ea typeface="Calibri" panose="020F0502020204030204" pitchFamily="34" charset="0"/>
                <a:cs typeface="Calibri" panose="020F0502020204030204" pitchFamily="34" charset="0"/>
              </a:rPr>
              <a:t>Februar 1890, predikant Sivert Gjerde </a:t>
            </a:r>
          </a:p>
          <a:p>
            <a:pPr marL="360000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ea typeface="Calibri" panose="020F0502020204030204" pitchFamily="34" charset="0"/>
                <a:cs typeface="Calibri" panose="020F0502020204030204" pitchFamily="34" charset="0"/>
              </a:rPr>
              <a:t>Inspirert av China Inland </a:t>
            </a:r>
            <a:r>
              <a:rPr lang="nb-NO" sz="2800" dirty="0" err="1">
                <a:ea typeface="Calibri" panose="020F0502020204030204" pitchFamily="34" charset="0"/>
                <a:cs typeface="Calibri" panose="020F0502020204030204" pitchFamily="34" charset="0"/>
              </a:rPr>
              <a:t>Mission</a:t>
            </a:r>
            <a:endParaRPr lang="nb-NO" sz="2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ea typeface="Calibri" panose="020F0502020204030204" pitchFamily="34" charset="0"/>
                <a:cs typeface="Calibri" panose="020F0502020204030204" pitchFamily="34" charset="0"/>
              </a:rPr>
              <a:t>Besøkte misjonsforeninger av unge kvinner i Bergen</a:t>
            </a:r>
          </a:p>
          <a:p>
            <a:pPr marL="360000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ea typeface="Calibri" panose="020F0502020204030204" pitchFamily="34" charset="0"/>
                <a:cs typeface="Calibri" panose="020F0502020204030204" pitchFamily="34" charset="0"/>
              </a:rPr>
              <a:t>12 millioner kinesere dør hvert år uten å ha hørt evangeliet </a:t>
            </a:r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85AA04F-37D7-4210-8854-42D7399C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</p:spTree>
    <p:extLst>
      <p:ext uri="{BB962C8B-B14F-4D97-AF65-F5344CB8AC3E}">
        <p14:creationId xmlns:p14="http://schemas.microsoft.com/office/powerpoint/2010/main" val="3569621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4C1186-05A1-4CC4-8F8C-AFD524B8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4AB1475-8D6B-4CB5-9455-E99F7EAE5C0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6" t="1991" r="16695" b="-1991"/>
          <a:stretch/>
        </p:blipFill>
        <p:spPr bwMode="auto">
          <a:xfrm>
            <a:off x="0" y="0"/>
            <a:ext cx="7741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E0EC0D4A-3F3E-4974-BDCD-50D7968E6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56327" y="1736408"/>
            <a:ext cx="4312285" cy="4359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Mars 1890: syv menn valgt til en komite for Kinamisjon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18.mai 1891: </a:t>
            </a:r>
            <a:br>
              <a:rPr lang="nb-NO" sz="2800" dirty="0">
                <a:cs typeface="Calibri" panose="020F0502020204030204" pitchFamily="34" charset="0"/>
              </a:rPr>
            </a:br>
            <a:r>
              <a:rPr lang="nb-NO" sz="2800" dirty="0">
                <a:cs typeface="Calibri" panose="020F0502020204030204" pitchFamily="34" charset="0"/>
              </a:rPr>
              <a:t>det lutherske Kinamisjonsforbundet startet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September 1891: åtte utsendinger til Kina via England og USA</a:t>
            </a:r>
          </a:p>
        </p:txBody>
      </p:sp>
    </p:spTree>
    <p:extLst>
      <p:ext uri="{BB962C8B-B14F-4D97-AF65-F5344CB8AC3E}">
        <p14:creationId xmlns:p14="http://schemas.microsoft.com/office/powerpoint/2010/main" val="1636510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9B3171-6584-4B65-B15F-16A51DF82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3858" y="1552217"/>
            <a:ext cx="4185920" cy="4359275"/>
          </a:xfrm>
        </p:spPr>
        <p:txBody>
          <a:bodyPr/>
          <a:lstStyle/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1900: anarkiet rådet i Beijing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Bokseropprøret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Kristne kinesere drept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Misjonærene ble  evakuert</a:t>
            </a:r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E7345D-7AB8-45B1-AF2A-D0422A39C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9AA76D0-44F6-4E7B-A183-B1471B345642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931"/>
          <a:stretch/>
        </p:blipFill>
        <p:spPr bwMode="auto">
          <a:xfrm>
            <a:off x="-2084439" y="0"/>
            <a:ext cx="90456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67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12C968-FAEB-4DB5-8A1D-5A5E77C1D3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Forfølgelse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Fremgang og vekst i Norge og Kina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Tilbake til Kina 1902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Arbeidet utvidet</a:t>
            </a:r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51B220C-2D20-49C3-A745-EF7A896C6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E6D8242-7789-473F-B3A0-02319309DF6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1667"/>
          <a:stretch/>
        </p:blipFill>
        <p:spPr bwMode="auto">
          <a:xfrm>
            <a:off x="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2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DFB1288-9D29-4DBC-8130-471295972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39A9CD4-904F-4A7A-8357-A351B4E2A82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r="2011"/>
          <a:stretch/>
        </p:blipFill>
        <p:spPr bwMode="auto">
          <a:xfrm>
            <a:off x="0" y="0"/>
            <a:ext cx="7294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E14DE50-8383-4208-A644-F50ACA8A0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1670" y="1786256"/>
            <a:ext cx="4770330" cy="320286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Politiske motsetninger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1949: dramatisk vendepunkt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Mao Zedong, kommunisme</a:t>
            </a:r>
          </a:p>
          <a:p>
            <a:pPr marL="360000" lvl="1" indent="-360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b-NO" sz="2800" dirty="0">
                <a:cs typeface="Calibri" panose="020F0502020204030204" pitchFamily="34" charset="0"/>
              </a:rPr>
              <a:t>1950: alle misjonærene måtte forlate landet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nb-N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6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277583-1C51-44EE-B74A-9077BBEFB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0354" y="1817688"/>
            <a:ext cx="5073445" cy="4359275"/>
          </a:xfrm>
        </p:spPr>
        <p:txBody>
          <a:bodyPr/>
          <a:lstStyle/>
          <a:p>
            <a:pPr marL="285750" indent="-285750"/>
            <a:r>
              <a:rPr lang="nb-NO" dirty="0">
                <a:cs typeface="Calibri" panose="020F0502020204030204" pitchFamily="34" charset="0"/>
              </a:rPr>
              <a:t>Misjonærene dro til nye land</a:t>
            </a:r>
          </a:p>
          <a:p>
            <a:pPr marL="285750" indent="-285750"/>
            <a:r>
              <a:rPr lang="nb-NO" dirty="0">
                <a:cs typeface="Calibri" panose="020F0502020204030204" pitchFamily="34" charset="0"/>
              </a:rPr>
              <a:t>Nytt navn: Norsk Luthersk Misjonssamband</a:t>
            </a:r>
          </a:p>
          <a:p>
            <a:pPr marL="285750" indent="-285750"/>
            <a:r>
              <a:rPr lang="nb-NO" dirty="0">
                <a:cs typeface="Calibri" panose="020F0502020204030204" pitchFamily="34" charset="0"/>
              </a:rPr>
              <a:t>Forkynner evangeliet til en rekke ulike folkeslag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2800" dirty="0">
                <a:cs typeface="Calibri" panose="020F0502020204030204" pitchFamily="34" charset="0"/>
              </a:rPr>
              <a:t>Særlig kall: å nå de minst nådde folkegruppene</a:t>
            </a:r>
          </a:p>
          <a:p>
            <a:endParaRPr lang="nb-NO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DEC5156-64BF-45A2-A725-B93A0D02EE4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5" t="1991" r="27316" b="-1991"/>
          <a:stretch/>
        </p:blipFill>
        <p:spPr bwMode="auto">
          <a:xfrm>
            <a:off x="0" y="-1"/>
            <a:ext cx="6007510" cy="70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F6662F-A94A-4BBE-BA7A-9994F018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© Misjonssambandet</a:t>
            </a:r>
          </a:p>
        </p:txBody>
      </p:sp>
    </p:spTree>
    <p:extLst>
      <p:ext uri="{BB962C8B-B14F-4D97-AF65-F5344CB8AC3E}">
        <p14:creationId xmlns:p14="http://schemas.microsoft.com/office/powerpoint/2010/main" val="1916071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49DDBD-2D06-48DB-86C6-DD755AAA95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nb-NO" dirty="0">
                <a:cs typeface="Calibri" panose="020F0502020204030204" pitchFamily="34" charset="0"/>
              </a:rPr>
              <a:t>Arbeidet krever mye av den enkelte utsending</a:t>
            </a:r>
          </a:p>
          <a:p>
            <a:pPr marL="285750" indent="-285750"/>
            <a:r>
              <a:rPr lang="nb-NO" dirty="0">
                <a:cs typeface="Calibri" panose="020F0502020204030204" pitchFamily="34" charset="0"/>
              </a:rPr>
              <a:t>Språklige og faglige kunnskaper, kulturell kompetanse</a:t>
            </a:r>
          </a:p>
          <a:p>
            <a:pPr marL="285750" indent="-285750"/>
            <a:r>
              <a:rPr lang="nb-NO" dirty="0">
                <a:cs typeface="Calibri" panose="020F0502020204030204" pitchFamily="34" charset="0"/>
              </a:rPr>
              <a:t>Våre utsendinger arbeider for barns rettigheter, bedre helse, stabil tilgang på rent vann</a:t>
            </a:r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8F9CF8-D38E-4F77-AEFF-3ACE276F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0776934-4E40-4A37-A105-BAB72F06245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20828"/>
          <a:stretch/>
        </p:blipFill>
        <p:spPr bwMode="auto">
          <a:xfrm>
            <a:off x="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538402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C4D3C713EA3E458498A81A6BBC5CD2" ma:contentTypeVersion="4" ma:contentTypeDescription="Opprett et nytt dokument." ma:contentTypeScope="" ma:versionID="df310f01c100aff7ba693e4d98da72ae">
  <xsd:schema xmlns:xsd="http://www.w3.org/2001/XMLSchema" xmlns:xs="http://www.w3.org/2001/XMLSchema" xmlns:p="http://schemas.microsoft.com/office/2006/metadata/properties" xmlns:ns2="efb1394f-b8ec-44d7-86ac-720279da2144" xmlns:ns3="53c63eb9-32fd-4fe4-baac-161ec6c13c86" targetNamespace="http://schemas.microsoft.com/office/2006/metadata/properties" ma:root="true" ma:fieldsID="65bade10ffea59e921970a768049fa4a" ns2:_="" ns3:_="">
    <xsd:import namespace="efb1394f-b8ec-44d7-86ac-720279da2144"/>
    <xsd:import namespace="53c63eb9-32fd-4fe4-baac-161ec6c13c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1394f-b8ec-44d7-86ac-720279da21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63eb9-32fd-4fe4-baac-161ec6c13c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9680E6-8831-491D-A6CC-F2C513CD4A4A}">
  <ds:schemaRefs>
    <ds:schemaRef ds:uri="53c63eb9-32fd-4fe4-baac-161ec6c13c86"/>
    <ds:schemaRef ds:uri="efb1394f-b8ec-44d7-86ac-720279da21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47CA322-77DB-426D-A690-A6BBBB6B6093}">
  <ds:schemaRefs>
    <ds:schemaRef ds:uri="58c42578-0be4-4f8b-8137-6a65d469c8b7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235</Words>
  <Application>Microsoft Office PowerPoint</Application>
  <PresentationFormat>Widescreen</PresentationFormat>
  <Paragraphs>49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8" baseType="lpstr">
      <vt:lpstr>Arial</vt:lpstr>
      <vt:lpstr>Calibri</vt:lpstr>
      <vt:lpstr>Courier New</vt:lpstr>
      <vt:lpstr>WorkSans-Medium</vt:lpstr>
      <vt:lpstr>WorkSans-Regular</vt:lpstr>
      <vt:lpstr>Misjonssambandet</vt:lpstr>
      <vt:lpstr>Misjon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Janecke Løyning</dc:creator>
  <cp:lastModifiedBy>Inga-May Naustvik</cp:lastModifiedBy>
  <cp:revision>38</cp:revision>
  <dcterms:created xsi:type="dcterms:W3CDTF">2021-05-25T09:51:01Z</dcterms:created>
  <dcterms:modified xsi:type="dcterms:W3CDTF">2021-06-08T10:37:06Z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0x0101005EC4D3C713EA3E458498A81A6BBC5CD2</vt:lpwstr>
  </property>
</Properties>
</file>